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embeddedFontLst>
    <p:embeddedFont>
      <p:font typeface="Roboto Slab" panose="020B0604020202020204" charset="0"/>
      <p:regular r:id="rId21"/>
      <p:bold r:id="rId22"/>
    </p:embeddedFont>
    <p:embeddedFont>
      <p:font typeface="Roboto" panose="020B060402020202020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Shape 57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Shape 5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Shape 6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Shape 6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Shape 6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Shape 6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Shape 6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Shape 6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Shape 6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7" name="Shape 6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Shape 6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Shape 6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Shape 6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Shape 6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6" name="Shape 6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Shape 7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Shape 7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Shape 7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Shape 7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Shape 5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Shape 5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8" name="Shape 5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Shape 6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Shape 6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Shape 6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Shape 6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Shape 6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7" name="Shape 6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Shape 6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Shape 6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Shape 6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Shape 6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524800" y="672606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Shape 11"/>
          <p:cNvSpPr/>
          <p:nvPr/>
        </p:nvSpPr>
        <p:spPr>
          <a:xfrm rot="10800000">
            <a:off x="6537563" y="3342925"/>
            <a:ext cx="1081625" cy="1124950"/>
          </a:xfrm>
          <a:custGeom>
            <a:avLst/>
            <a:gdLst/>
            <a:ahLst/>
            <a:cxnLst/>
            <a:rect l="0" t="0" r="0" b="0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cxnSp>
        <p:nvCxnSpPr>
          <p:cNvPr id="12" name="Shape 1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_1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ctrTitle"/>
          </p:nvPr>
        </p:nvSpPr>
        <p:spPr>
          <a:xfrm>
            <a:off x="762000" y="696425"/>
            <a:ext cx="53967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80BFB7"/>
              </a:buClr>
              <a:buSzPts val="6000"/>
              <a:buNone/>
              <a:defRPr sz="6000">
                <a:solidFill>
                  <a:srgbClr val="80BFB7"/>
                </a:solidFill>
              </a:defRPr>
            </a:lvl9pPr>
          </a:lstStyle>
          <a:p>
            <a:endParaRPr/>
          </a:p>
        </p:txBody>
      </p:sp>
      <p:grpSp>
        <p:nvGrpSpPr>
          <p:cNvPr id="61" name="Shape 61"/>
          <p:cNvGrpSpPr/>
          <p:nvPr/>
        </p:nvGrpSpPr>
        <p:grpSpPr>
          <a:xfrm rot="10800000">
            <a:off x="8705367" y="28698"/>
            <a:ext cx="410132" cy="5086302"/>
            <a:chOff x="836200" y="238125"/>
            <a:chExt cx="422425" cy="5238750"/>
          </a:xfrm>
        </p:grpSpPr>
        <p:sp>
          <p:nvSpPr>
            <p:cNvPr id="62" name="Shape 62"/>
            <p:cNvSpPr/>
            <p:nvPr/>
          </p:nvSpPr>
          <p:spPr>
            <a:xfrm>
              <a:off x="83620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Shape 63"/>
            <p:cNvSpPr/>
            <p:nvPr/>
          </p:nvSpPr>
          <p:spPr>
            <a:xfrm>
              <a:off x="83620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83620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Shape 65"/>
            <p:cNvSpPr/>
            <p:nvPr/>
          </p:nvSpPr>
          <p:spPr>
            <a:xfrm>
              <a:off x="83620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Shape 66"/>
            <p:cNvSpPr/>
            <p:nvPr/>
          </p:nvSpPr>
          <p:spPr>
            <a:xfrm>
              <a:off x="83620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83620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Shape 68"/>
            <p:cNvSpPr/>
            <p:nvPr/>
          </p:nvSpPr>
          <p:spPr>
            <a:xfrm>
              <a:off x="83620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Shape 69"/>
            <p:cNvSpPr/>
            <p:nvPr/>
          </p:nvSpPr>
          <p:spPr>
            <a:xfrm>
              <a:off x="83620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Shape 70"/>
            <p:cNvSpPr/>
            <p:nvPr/>
          </p:nvSpPr>
          <p:spPr>
            <a:xfrm>
              <a:off x="83620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Shape 71"/>
            <p:cNvSpPr/>
            <p:nvPr/>
          </p:nvSpPr>
          <p:spPr>
            <a:xfrm>
              <a:off x="83620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>
              <a:off x="83620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>
              <a:off x="83620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>
              <a:off x="83620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>
              <a:off x="83620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>
              <a:off x="83620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>
              <a:off x="83620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>
              <a:off x="83620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x="83620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x="83620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x="83620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x="83620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x="83620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x="83620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x="83620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x="83620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x="83620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x="83620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x="83620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x="83620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83620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x="83620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x="83620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Shape 94"/>
            <p:cNvSpPr/>
            <p:nvPr/>
          </p:nvSpPr>
          <p:spPr>
            <a:xfrm>
              <a:off x="83620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Shape 95"/>
            <p:cNvSpPr/>
            <p:nvPr/>
          </p:nvSpPr>
          <p:spPr>
            <a:xfrm>
              <a:off x="83620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Shape 96"/>
            <p:cNvSpPr/>
            <p:nvPr/>
          </p:nvSpPr>
          <p:spPr>
            <a:xfrm>
              <a:off x="83620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x="98670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Shape 98"/>
            <p:cNvSpPr/>
            <p:nvPr/>
          </p:nvSpPr>
          <p:spPr>
            <a:xfrm>
              <a:off x="98670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Shape 99"/>
            <p:cNvSpPr/>
            <p:nvPr/>
          </p:nvSpPr>
          <p:spPr>
            <a:xfrm>
              <a:off x="98670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Shape 100"/>
            <p:cNvSpPr/>
            <p:nvPr/>
          </p:nvSpPr>
          <p:spPr>
            <a:xfrm>
              <a:off x="98670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Shape 101"/>
            <p:cNvSpPr/>
            <p:nvPr/>
          </p:nvSpPr>
          <p:spPr>
            <a:xfrm>
              <a:off x="98670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Shape 102"/>
            <p:cNvSpPr/>
            <p:nvPr/>
          </p:nvSpPr>
          <p:spPr>
            <a:xfrm>
              <a:off x="98670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Shape 103"/>
            <p:cNvSpPr/>
            <p:nvPr/>
          </p:nvSpPr>
          <p:spPr>
            <a:xfrm>
              <a:off x="98670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Shape 104"/>
            <p:cNvSpPr/>
            <p:nvPr/>
          </p:nvSpPr>
          <p:spPr>
            <a:xfrm>
              <a:off x="98670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Shape 105"/>
            <p:cNvSpPr/>
            <p:nvPr/>
          </p:nvSpPr>
          <p:spPr>
            <a:xfrm>
              <a:off x="98670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Shape 106"/>
            <p:cNvSpPr/>
            <p:nvPr/>
          </p:nvSpPr>
          <p:spPr>
            <a:xfrm>
              <a:off x="98670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Shape 107"/>
            <p:cNvSpPr/>
            <p:nvPr/>
          </p:nvSpPr>
          <p:spPr>
            <a:xfrm>
              <a:off x="98670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Shape 108"/>
            <p:cNvSpPr/>
            <p:nvPr/>
          </p:nvSpPr>
          <p:spPr>
            <a:xfrm>
              <a:off x="98670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Shape 109"/>
            <p:cNvSpPr/>
            <p:nvPr/>
          </p:nvSpPr>
          <p:spPr>
            <a:xfrm>
              <a:off x="98670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Shape 110"/>
            <p:cNvSpPr/>
            <p:nvPr/>
          </p:nvSpPr>
          <p:spPr>
            <a:xfrm>
              <a:off x="98670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Shape 111"/>
            <p:cNvSpPr/>
            <p:nvPr/>
          </p:nvSpPr>
          <p:spPr>
            <a:xfrm>
              <a:off x="98670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Shape 112"/>
            <p:cNvSpPr/>
            <p:nvPr/>
          </p:nvSpPr>
          <p:spPr>
            <a:xfrm>
              <a:off x="98670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Shape 113"/>
            <p:cNvSpPr/>
            <p:nvPr/>
          </p:nvSpPr>
          <p:spPr>
            <a:xfrm>
              <a:off x="98670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Shape 114"/>
            <p:cNvSpPr/>
            <p:nvPr/>
          </p:nvSpPr>
          <p:spPr>
            <a:xfrm>
              <a:off x="98670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Shape 115"/>
            <p:cNvSpPr/>
            <p:nvPr/>
          </p:nvSpPr>
          <p:spPr>
            <a:xfrm>
              <a:off x="98670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Shape 116"/>
            <p:cNvSpPr/>
            <p:nvPr/>
          </p:nvSpPr>
          <p:spPr>
            <a:xfrm>
              <a:off x="98670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Shape 117"/>
            <p:cNvSpPr/>
            <p:nvPr/>
          </p:nvSpPr>
          <p:spPr>
            <a:xfrm>
              <a:off x="98670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Shape 118"/>
            <p:cNvSpPr/>
            <p:nvPr/>
          </p:nvSpPr>
          <p:spPr>
            <a:xfrm>
              <a:off x="98670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Shape 119"/>
            <p:cNvSpPr/>
            <p:nvPr/>
          </p:nvSpPr>
          <p:spPr>
            <a:xfrm>
              <a:off x="98670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Shape 120"/>
            <p:cNvSpPr/>
            <p:nvPr/>
          </p:nvSpPr>
          <p:spPr>
            <a:xfrm>
              <a:off x="1137200" y="2381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Shape 121"/>
            <p:cNvSpPr/>
            <p:nvPr/>
          </p:nvSpPr>
          <p:spPr>
            <a:xfrm>
              <a:off x="1137200" y="53912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Shape 122"/>
            <p:cNvSpPr/>
            <p:nvPr/>
          </p:nvSpPr>
          <p:spPr>
            <a:xfrm>
              <a:off x="1137200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Shape 123"/>
            <p:cNvSpPr/>
            <p:nvPr/>
          </p:nvSpPr>
          <p:spPr>
            <a:xfrm>
              <a:off x="1137200" y="11411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Shape 124"/>
            <p:cNvSpPr/>
            <p:nvPr/>
          </p:nvSpPr>
          <p:spPr>
            <a:xfrm>
              <a:off x="1137200" y="14422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Shape 125"/>
            <p:cNvSpPr/>
            <p:nvPr/>
          </p:nvSpPr>
          <p:spPr>
            <a:xfrm>
              <a:off x="1137200" y="15927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Shape 126"/>
            <p:cNvSpPr/>
            <p:nvPr/>
          </p:nvSpPr>
          <p:spPr>
            <a:xfrm>
              <a:off x="1137200" y="21947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1137200" y="23452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Shape 128"/>
            <p:cNvSpPr/>
            <p:nvPr/>
          </p:nvSpPr>
          <p:spPr>
            <a:xfrm>
              <a:off x="1137200" y="24957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Shape 129"/>
            <p:cNvSpPr/>
            <p:nvPr/>
          </p:nvSpPr>
          <p:spPr>
            <a:xfrm>
              <a:off x="1137200" y="26462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Shape 130"/>
            <p:cNvSpPr/>
            <p:nvPr/>
          </p:nvSpPr>
          <p:spPr>
            <a:xfrm>
              <a:off x="1137200" y="29473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Shape 131"/>
            <p:cNvSpPr/>
            <p:nvPr/>
          </p:nvSpPr>
          <p:spPr>
            <a:xfrm>
              <a:off x="1137200" y="32483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Shape 132"/>
            <p:cNvSpPr/>
            <p:nvPr/>
          </p:nvSpPr>
          <p:spPr>
            <a:xfrm>
              <a:off x="1137200" y="33988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Shape 133"/>
            <p:cNvSpPr/>
            <p:nvPr/>
          </p:nvSpPr>
          <p:spPr>
            <a:xfrm>
              <a:off x="1137200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Shape 134"/>
            <p:cNvSpPr/>
            <p:nvPr/>
          </p:nvSpPr>
          <p:spPr>
            <a:xfrm>
              <a:off x="1137200" y="38503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Shape 135"/>
            <p:cNvSpPr/>
            <p:nvPr/>
          </p:nvSpPr>
          <p:spPr>
            <a:xfrm>
              <a:off x="1137200" y="40008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Shape 136"/>
            <p:cNvSpPr/>
            <p:nvPr/>
          </p:nvSpPr>
          <p:spPr>
            <a:xfrm>
              <a:off x="1137200" y="41514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Shape 137"/>
            <p:cNvSpPr/>
            <p:nvPr/>
          </p:nvSpPr>
          <p:spPr>
            <a:xfrm>
              <a:off x="1137200" y="46029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Shape 138"/>
            <p:cNvSpPr/>
            <p:nvPr/>
          </p:nvSpPr>
          <p:spPr>
            <a:xfrm>
              <a:off x="1137200" y="47534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Shape 139"/>
            <p:cNvSpPr/>
            <p:nvPr/>
          </p:nvSpPr>
          <p:spPr>
            <a:xfrm>
              <a:off x="1137200" y="505445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Shape 140"/>
            <p:cNvSpPr/>
            <p:nvPr/>
          </p:nvSpPr>
          <p:spPr>
            <a:xfrm>
              <a:off x="1137200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Shape 141"/>
            <p:cNvSpPr/>
            <p:nvPr/>
          </p:nvSpPr>
          <p:spPr>
            <a:xfrm>
              <a:off x="1137200" y="53554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2" name="Shape 142"/>
          <p:cNvGrpSpPr/>
          <p:nvPr/>
        </p:nvGrpSpPr>
        <p:grpSpPr>
          <a:xfrm rot="10800000">
            <a:off x="6659535" y="28698"/>
            <a:ext cx="2309844" cy="5086302"/>
            <a:chOff x="986700" y="238125"/>
            <a:chExt cx="2379075" cy="5238750"/>
          </a:xfrm>
        </p:grpSpPr>
        <p:sp>
          <p:nvSpPr>
            <p:cNvPr id="143" name="Shape 143"/>
            <p:cNvSpPr/>
            <p:nvPr/>
          </p:nvSpPr>
          <p:spPr>
            <a:xfrm>
              <a:off x="98670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98670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98670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98670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98670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98670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98670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98670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Shape 151"/>
            <p:cNvSpPr/>
            <p:nvPr/>
          </p:nvSpPr>
          <p:spPr>
            <a:xfrm>
              <a:off x="98670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Shape 152"/>
            <p:cNvSpPr/>
            <p:nvPr/>
          </p:nvSpPr>
          <p:spPr>
            <a:xfrm>
              <a:off x="98670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Shape 153"/>
            <p:cNvSpPr/>
            <p:nvPr/>
          </p:nvSpPr>
          <p:spPr>
            <a:xfrm>
              <a:off x="98670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Shape 154"/>
            <p:cNvSpPr/>
            <p:nvPr/>
          </p:nvSpPr>
          <p:spPr>
            <a:xfrm>
              <a:off x="98670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Shape 155"/>
            <p:cNvSpPr/>
            <p:nvPr/>
          </p:nvSpPr>
          <p:spPr>
            <a:xfrm>
              <a:off x="1137200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Shape 156"/>
            <p:cNvSpPr/>
            <p:nvPr/>
          </p:nvSpPr>
          <p:spPr>
            <a:xfrm>
              <a:off x="1137200" y="6896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1137200" y="8401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1137200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Shape 159"/>
            <p:cNvSpPr/>
            <p:nvPr/>
          </p:nvSpPr>
          <p:spPr>
            <a:xfrm>
              <a:off x="1137200" y="17432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Shape 160"/>
            <p:cNvSpPr/>
            <p:nvPr/>
          </p:nvSpPr>
          <p:spPr>
            <a:xfrm>
              <a:off x="1137200" y="18937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Shape 161"/>
            <p:cNvSpPr/>
            <p:nvPr/>
          </p:nvSpPr>
          <p:spPr>
            <a:xfrm>
              <a:off x="1137200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1137200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1137200" y="30978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Shape 164"/>
            <p:cNvSpPr/>
            <p:nvPr/>
          </p:nvSpPr>
          <p:spPr>
            <a:xfrm>
              <a:off x="1137200" y="35493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1137200" y="43019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1137200" y="44524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Shape 167"/>
            <p:cNvSpPr/>
            <p:nvPr/>
          </p:nvSpPr>
          <p:spPr>
            <a:xfrm>
              <a:off x="1137200" y="49039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128772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Shape 169"/>
            <p:cNvSpPr/>
            <p:nvPr/>
          </p:nvSpPr>
          <p:spPr>
            <a:xfrm>
              <a:off x="128772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Shape 170"/>
            <p:cNvSpPr/>
            <p:nvPr/>
          </p:nvSpPr>
          <p:spPr>
            <a:xfrm>
              <a:off x="128772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128772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>
              <a:off x="128772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>
              <a:off x="128772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128772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>
              <a:off x="128772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128772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Shape 177"/>
            <p:cNvSpPr/>
            <p:nvPr/>
          </p:nvSpPr>
          <p:spPr>
            <a:xfrm>
              <a:off x="128772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Shape 178"/>
            <p:cNvSpPr/>
            <p:nvPr/>
          </p:nvSpPr>
          <p:spPr>
            <a:xfrm>
              <a:off x="128772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Shape 179"/>
            <p:cNvSpPr/>
            <p:nvPr/>
          </p:nvSpPr>
          <p:spPr>
            <a:xfrm>
              <a:off x="128772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128772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Shape 181"/>
            <p:cNvSpPr/>
            <p:nvPr/>
          </p:nvSpPr>
          <p:spPr>
            <a:xfrm>
              <a:off x="128772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Shape 182"/>
            <p:cNvSpPr/>
            <p:nvPr/>
          </p:nvSpPr>
          <p:spPr>
            <a:xfrm>
              <a:off x="128772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Shape 183"/>
            <p:cNvSpPr/>
            <p:nvPr/>
          </p:nvSpPr>
          <p:spPr>
            <a:xfrm>
              <a:off x="128772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Shape 184"/>
            <p:cNvSpPr/>
            <p:nvPr/>
          </p:nvSpPr>
          <p:spPr>
            <a:xfrm>
              <a:off x="128772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Shape 185"/>
            <p:cNvSpPr/>
            <p:nvPr/>
          </p:nvSpPr>
          <p:spPr>
            <a:xfrm>
              <a:off x="128772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Shape 186"/>
            <p:cNvSpPr/>
            <p:nvPr/>
          </p:nvSpPr>
          <p:spPr>
            <a:xfrm>
              <a:off x="128772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Shape 187"/>
            <p:cNvSpPr/>
            <p:nvPr/>
          </p:nvSpPr>
          <p:spPr>
            <a:xfrm>
              <a:off x="128772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Shape 188"/>
            <p:cNvSpPr/>
            <p:nvPr/>
          </p:nvSpPr>
          <p:spPr>
            <a:xfrm>
              <a:off x="143822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143822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143822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1438225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143822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Shape 193"/>
            <p:cNvSpPr/>
            <p:nvPr/>
          </p:nvSpPr>
          <p:spPr>
            <a:xfrm>
              <a:off x="143822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Shape 194"/>
            <p:cNvSpPr/>
            <p:nvPr/>
          </p:nvSpPr>
          <p:spPr>
            <a:xfrm>
              <a:off x="143822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Shape 195"/>
            <p:cNvSpPr/>
            <p:nvPr/>
          </p:nvSpPr>
          <p:spPr>
            <a:xfrm>
              <a:off x="143822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Shape 196"/>
            <p:cNvSpPr/>
            <p:nvPr/>
          </p:nvSpPr>
          <p:spPr>
            <a:xfrm>
              <a:off x="143822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1438225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143822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Shape 199"/>
            <p:cNvSpPr/>
            <p:nvPr/>
          </p:nvSpPr>
          <p:spPr>
            <a:xfrm>
              <a:off x="143822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143822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>
              <a:off x="143822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Shape 202"/>
            <p:cNvSpPr/>
            <p:nvPr/>
          </p:nvSpPr>
          <p:spPr>
            <a:xfrm>
              <a:off x="143822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>
              <a:off x="143822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>
              <a:off x="143822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143822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>
              <a:off x="143822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>
              <a:off x="143822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Shape 208"/>
            <p:cNvSpPr/>
            <p:nvPr/>
          </p:nvSpPr>
          <p:spPr>
            <a:xfrm>
              <a:off x="143822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Shape 209"/>
            <p:cNvSpPr/>
            <p:nvPr/>
          </p:nvSpPr>
          <p:spPr>
            <a:xfrm>
              <a:off x="143822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Shape 210"/>
            <p:cNvSpPr/>
            <p:nvPr/>
          </p:nvSpPr>
          <p:spPr>
            <a:xfrm>
              <a:off x="143822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Shape 211"/>
            <p:cNvSpPr/>
            <p:nvPr/>
          </p:nvSpPr>
          <p:spPr>
            <a:xfrm>
              <a:off x="143822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Shape 212"/>
            <p:cNvSpPr/>
            <p:nvPr/>
          </p:nvSpPr>
          <p:spPr>
            <a:xfrm>
              <a:off x="143822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Shape 213"/>
            <p:cNvSpPr/>
            <p:nvPr/>
          </p:nvSpPr>
          <p:spPr>
            <a:xfrm>
              <a:off x="143822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Shape 214"/>
            <p:cNvSpPr/>
            <p:nvPr/>
          </p:nvSpPr>
          <p:spPr>
            <a:xfrm>
              <a:off x="1438225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Shape 215"/>
            <p:cNvSpPr/>
            <p:nvPr/>
          </p:nvSpPr>
          <p:spPr>
            <a:xfrm>
              <a:off x="143822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Shape 216"/>
            <p:cNvSpPr/>
            <p:nvPr/>
          </p:nvSpPr>
          <p:spPr>
            <a:xfrm>
              <a:off x="143822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Shape 217"/>
            <p:cNvSpPr/>
            <p:nvPr/>
          </p:nvSpPr>
          <p:spPr>
            <a:xfrm>
              <a:off x="143822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Shape 218"/>
            <p:cNvSpPr/>
            <p:nvPr/>
          </p:nvSpPr>
          <p:spPr>
            <a:xfrm>
              <a:off x="143822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Shape 219"/>
            <p:cNvSpPr/>
            <p:nvPr/>
          </p:nvSpPr>
          <p:spPr>
            <a:xfrm>
              <a:off x="158875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Shape 220"/>
            <p:cNvSpPr/>
            <p:nvPr/>
          </p:nvSpPr>
          <p:spPr>
            <a:xfrm>
              <a:off x="158875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Shape 221"/>
            <p:cNvSpPr/>
            <p:nvPr/>
          </p:nvSpPr>
          <p:spPr>
            <a:xfrm>
              <a:off x="158875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Shape 222"/>
            <p:cNvSpPr/>
            <p:nvPr/>
          </p:nvSpPr>
          <p:spPr>
            <a:xfrm>
              <a:off x="158875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Shape 223"/>
            <p:cNvSpPr/>
            <p:nvPr/>
          </p:nvSpPr>
          <p:spPr>
            <a:xfrm>
              <a:off x="158875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Shape 224"/>
            <p:cNvSpPr/>
            <p:nvPr/>
          </p:nvSpPr>
          <p:spPr>
            <a:xfrm>
              <a:off x="158875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Shape 225"/>
            <p:cNvSpPr/>
            <p:nvPr/>
          </p:nvSpPr>
          <p:spPr>
            <a:xfrm>
              <a:off x="158875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Shape 226"/>
            <p:cNvSpPr/>
            <p:nvPr/>
          </p:nvSpPr>
          <p:spPr>
            <a:xfrm>
              <a:off x="158875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Shape 227"/>
            <p:cNvSpPr/>
            <p:nvPr/>
          </p:nvSpPr>
          <p:spPr>
            <a:xfrm>
              <a:off x="158875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Shape 228"/>
            <p:cNvSpPr/>
            <p:nvPr/>
          </p:nvSpPr>
          <p:spPr>
            <a:xfrm>
              <a:off x="158875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Shape 229"/>
            <p:cNvSpPr/>
            <p:nvPr/>
          </p:nvSpPr>
          <p:spPr>
            <a:xfrm>
              <a:off x="158875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Shape 230"/>
            <p:cNvSpPr/>
            <p:nvPr/>
          </p:nvSpPr>
          <p:spPr>
            <a:xfrm>
              <a:off x="158875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Shape 231"/>
            <p:cNvSpPr/>
            <p:nvPr/>
          </p:nvSpPr>
          <p:spPr>
            <a:xfrm>
              <a:off x="158875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Shape 232"/>
            <p:cNvSpPr/>
            <p:nvPr/>
          </p:nvSpPr>
          <p:spPr>
            <a:xfrm>
              <a:off x="158875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Shape 233"/>
            <p:cNvSpPr/>
            <p:nvPr/>
          </p:nvSpPr>
          <p:spPr>
            <a:xfrm>
              <a:off x="158875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Shape 234"/>
            <p:cNvSpPr/>
            <p:nvPr/>
          </p:nvSpPr>
          <p:spPr>
            <a:xfrm>
              <a:off x="158875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Shape 235"/>
            <p:cNvSpPr/>
            <p:nvPr/>
          </p:nvSpPr>
          <p:spPr>
            <a:xfrm>
              <a:off x="158875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Shape 236"/>
            <p:cNvSpPr/>
            <p:nvPr/>
          </p:nvSpPr>
          <p:spPr>
            <a:xfrm>
              <a:off x="158875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Shape 237"/>
            <p:cNvSpPr/>
            <p:nvPr/>
          </p:nvSpPr>
          <p:spPr>
            <a:xfrm>
              <a:off x="158875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Shape 238"/>
            <p:cNvSpPr/>
            <p:nvPr/>
          </p:nvSpPr>
          <p:spPr>
            <a:xfrm>
              <a:off x="173925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Shape 239"/>
            <p:cNvSpPr/>
            <p:nvPr/>
          </p:nvSpPr>
          <p:spPr>
            <a:xfrm>
              <a:off x="173925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Shape 240"/>
            <p:cNvSpPr/>
            <p:nvPr/>
          </p:nvSpPr>
          <p:spPr>
            <a:xfrm>
              <a:off x="173925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Shape 241"/>
            <p:cNvSpPr/>
            <p:nvPr/>
          </p:nvSpPr>
          <p:spPr>
            <a:xfrm>
              <a:off x="173925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Shape 242"/>
            <p:cNvSpPr/>
            <p:nvPr/>
          </p:nvSpPr>
          <p:spPr>
            <a:xfrm>
              <a:off x="173925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Shape 243"/>
            <p:cNvSpPr/>
            <p:nvPr/>
          </p:nvSpPr>
          <p:spPr>
            <a:xfrm>
              <a:off x="173925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Shape 244"/>
            <p:cNvSpPr/>
            <p:nvPr/>
          </p:nvSpPr>
          <p:spPr>
            <a:xfrm>
              <a:off x="173925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Shape 245"/>
            <p:cNvSpPr/>
            <p:nvPr/>
          </p:nvSpPr>
          <p:spPr>
            <a:xfrm>
              <a:off x="173925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Shape 246"/>
            <p:cNvSpPr/>
            <p:nvPr/>
          </p:nvSpPr>
          <p:spPr>
            <a:xfrm>
              <a:off x="173925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Shape 247"/>
            <p:cNvSpPr/>
            <p:nvPr/>
          </p:nvSpPr>
          <p:spPr>
            <a:xfrm>
              <a:off x="173925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Shape 248"/>
            <p:cNvSpPr/>
            <p:nvPr/>
          </p:nvSpPr>
          <p:spPr>
            <a:xfrm>
              <a:off x="173925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Shape 249"/>
            <p:cNvSpPr/>
            <p:nvPr/>
          </p:nvSpPr>
          <p:spPr>
            <a:xfrm>
              <a:off x="1889750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Shape 250"/>
            <p:cNvSpPr/>
            <p:nvPr/>
          </p:nvSpPr>
          <p:spPr>
            <a:xfrm>
              <a:off x="1889750" y="8401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Shape 251"/>
            <p:cNvSpPr/>
            <p:nvPr/>
          </p:nvSpPr>
          <p:spPr>
            <a:xfrm>
              <a:off x="1889750" y="33988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Shape 252"/>
            <p:cNvSpPr/>
            <p:nvPr/>
          </p:nvSpPr>
          <p:spPr>
            <a:xfrm>
              <a:off x="1889750" y="46029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Shape 253"/>
            <p:cNvSpPr/>
            <p:nvPr/>
          </p:nvSpPr>
          <p:spPr>
            <a:xfrm>
              <a:off x="1889750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Shape 254"/>
            <p:cNvSpPr/>
            <p:nvPr/>
          </p:nvSpPr>
          <p:spPr>
            <a:xfrm>
              <a:off x="204027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Shape 255"/>
            <p:cNvSpPr/>
            <p:nvPr/>
          </p:nvSpPr>
          <p:spPr>
            <a:xfrm>
              <a:off x="204027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Shape 256"/>
            <p:cNvSpPr/>
            <p:nvPr/>
          </p:nvSpPr>
          <p:spPr>
            <a:xfrm>
              <a:off x="204027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Shape 257"/>
            <p:cNvSpPr/>
            <p:nvPr/>
          </p:nvSpPr>
          <p:spPr>
            <a:xfrm>
              <a:off x="2190775" y="505445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Shape 258"/>
            <p:cNvSpPr/>
            <p:nvPr/>
          </p:nvSpPr>
          <p:spPr>
            <a:xfrm>
              <a:off x="234130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Shape 259"/>
            <p:cNvSpPr/>
            <p:nvPr/>
          </p:nvSpPr>
          <p:spPr>
            <a:xfrm>
              <a:off x="264232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Shape 260"/>
            <p:cNvSpPr/>
            <p:nvPr/>
          </p:nvSpPr>
          <p:spPr>
            <a:xfrm>
              <a:off x="264232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Shape 261"/>
            <p:cNvSpPr/>
            <p:nvPr/>
          </p:nvSpPr>
          <p:spPr>
            <a:xfrm>
              <a:off x="3244350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2" name="Shape 262"/>
          <p:cNvGrpSpPr/>
          <p:nvPr/>
        </p:nvGrpSpPr>
        <p:grpSpPr>
          <a:xfrm rot="10800000">
            <a:off x="6367294" y="28698"/>
            <a:ext cx="2017554" cy="5086302"/>
            <a:chOff x="1588750" y="238125"/>
            <a:chExt cx="2078025" cy="5238750"/>
          </a:xfrm>
        </p:grpSpPr>
        <p:sp>
          <p:nvSpPr>
            <p:cNvPr id="263" name="Shape 263"/>
            <p:cNvSpPr/>
            <p:nvPr/>
          </p:nvSpPr>
          <p:spPr>
            <a:xfrm>
              <a:off x="158875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Shape 264"/>
            <p:cNvSpPr/>
            <p:nvPr/>
          </p:nvSpPr>
          <p:spPr>
            <a:xfrm>
              <a:off x="158875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Shape 265"/>
            <p:cNvSpPr/>
            <p:nvPr/>
          </p:nvSpPr>
          <p:spPr>
            <a:xfrm>
              <a:off x="158875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Shape 266"/>
            <p:cNvSpPr/>
            <p:nvPr/>
          </p:nvSpPr>
          <p:spPr>
            <a:xfrm>
              <a:off x="158875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Shape 267"/>
            <p:cNvSpPr/>
            <p:nvPr/>
          </p:nvSpPr>
          <p:spPr>
            <a:xfrm>
              <a:off x="158875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Shape 268"/>
            <p:cNvSpPr/>
            <p:nvPr/>
          </p:nvSpPr>
          <p:spPr>
            <a:xfrm>
              <a:off x="158875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Shape 269"/>
            <p:cNvSpPr/>
            <p:nvPr/>
          </p:nvSpPr>
          <p:spPr>
            <a:xfrm>
              <a:off x="173925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Shape 270"/>
            <p:cNvSpPr/>
            <p:nvPr/>
          </p:nvSpPr>
          <p:spPr>
            <a:xfrm>
              <a:off x="173925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Shape 271"/>
            <p:cNvSpPr/>
            <p:nvPr/>
          </p:nvSpPr>
          <p:spPr>
            <a:xfrm>
              <a:off x="173925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Shape 272"/>
            <p:cNvSpPr/>
            <p:nvPr/>
          </p:nvSpPr>
          <p:spPr>
            <a:xfrm>
              <a:off x="173925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Shape 273"/>
            <p:cNvSpPr/>
            <p:nvPr/>
          </p:nvSpPr>
          <p:spPr>
            <a:xfrm>
              <a:off x="173925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Shape 274"/>
            <p:cNvSpPr/>
            <p:nvPr/>
          </p:nvSpPr>
          <p:spPr>
            <a:xfrm>
              <a:off x="173925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Shape 275"/>
            <p:cNvSpPr/>
            <p:nvPr/>
          </p:nvSpPr>
          <p:spPr>
            <a:xfrm>
              <a:off x="173925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Shape 276"/>
            <p:cNvSpPr/>
            <p:nvPr/>
          </p:nvSpPr>
          <p:spPr>
            <a:xfrm>
              <a:off x="1889750" y="2381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Shape 277"/>
            <p:cNvSpPr/>
            <p:nvPr/>
          </p:nvSpPr>
          <p:spPr>
            <a:xfrm>
              <a:off x="1889750" y="14422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Shape 278"/>
            <p:cNvSpPr/>
            <p:nvPr/>
          </p:nvSpPr>
          <p:spPr>
            <a:xfrm>
              <a:off x="1889750" y="17432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Shape 279"/>
            <p:cNvSpPr/>
            <p:nvPr/>
          </p:nvSpPr>
          <p:spPr>
            <a:xfrm>
              <a:off x="1889750" y="18937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Shape 280"/>
            <p:cNvSpPr/>
            <p:nvPr/>
          </p:nvSpPr>
          <p:spPr>
            <a:xfrm>
              <a:off x="1889750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Shape 281"/>
            <p:cNvSpPr/>
            <p:nvPr/>
          </p:nvSpPr>
          <p:spPr>
            <a:xfrm>
              <a:off x="1889750" y="21947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Shape 282"/>
            <p:cNvSpPr/>
            <p:nvPr/>
          </p:nvSpPr>
          <p:spPr>
            <a:xfrm>
              <a:off x="1889750" y="23452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Shape 283"/>
            <p:cNvSpPr/>
            <p:nvPr/>
          </p:nvSpPr>
          <p:spPr>
            <a:xfrm>
              <a:off x="1889750" y="24957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Shape 284"/>
            <p:cNvSpPr/>
            <p:nvPr/>
          </p:nvSpPr>
          <p:spPr>
            <a:xfrm>
              <a:off x="1889750" y="26462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Shape 285"/>
            <p:cNvSpPr/>
            <p:nvPr/>
          </p:nvSpPr>
          <p:spPr>
            <a:xfrm>
              <a:off x="1889750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Shape 286"/>
            <p:cNvSpPr/>
            <p:nvPr/>
          </p:nvSpPr>
          <p:spPr>
            <a:xfrm>
              <a:off x="1889750" y="29473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Shape 287"/>
            <p:cNvSpPr/>
            <p:nvPr/>
          </p:nvSpPr>
          <p:spPr>
            <a:xfrm>
              <a:off x="1889750" y="30978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Shape 288"/>
            <p:cNvSpPr/>
            <p:nvPr/>
          </p:nvSpPr>
          <p:spPr>
            <a:xfrm>
              <a:off x="1889750" y="38503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Shape 289"/>
            <p:cNvSpPr/>
            <p:nvPr/>
          </p:nvSpPr>
          <p:spPr>
            <a:xfrm>
              <a:off x="1889750" y="40008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Shape 290"/>
            <p:cNvSpPr/>
            <p:nvPr/>
          </p:nvSpPr>
          <p:spPr>
            <a:xfrm>
              <a:off x="1889750" y="41514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Shape 291"/>
            <p:cNvSpPr/>
            <p:nvPr/>
          </p:nvSpPr>
          <p:spPr>
            <a:xfrm>
              <a:off x="1889750" y="43019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Shape 292"/>
            <p:cNvSpPr/>
            <p:nvPr/>
          </p:nvSpPr>
          <p:spPr>
            <a:xfrm>
              <a:off x="1889750" y="44524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Shape 293"/>
            <p:cNvSpPr/>
            <p:nvPr/>
          </p:nvSpPr>
          <p:spPr>
            <a:xfrm>
              <a:off x="1889750" y="47534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Shape 294"/>
            <p:cNvSpPr/>
            <p:nvPr/>
          </p:nvSpPr>
          <p:spPr>
            <a:xfrm>
              <a:off x="1889750" y="49039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Shape 295"/>
            <p:cNvSpPr/>
            <p:nvPr/>
          </p:nvSpPr>
          <p:spPr>
            <a:xfrm>
              <a:off x="2040275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Shape 296"/>
            <p:cNvSpPr/>
            <p:nvPr/>
          </p:nvSpPr>
          <p:spPr>
            <a:xfrm>
              <a:off x="204027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Shape 297"/>
            <p:cNvSpPr/>
            <p:nvPr/>
          </p:nvSpPr>
          <p:spPr>
            <a:xfrm>
              <a:off x="204027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Shape 298"/>
            <p:cNvSpPr/>
            <p:nvPr/>
          </p:nvSpPr>
          <p:spPr>
            <a:xfrm>
              <a:off x="204027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Shape 299"/>
            <p:cNvSpPr/>
            <p:nvPr/>
          </p:nvSpPr>
          <p:spPr>
            <a:xfrm>
              <a:off x="2040275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Shape 300"/>
            <p:cNvSpPr/>
            <p:nvPr/>
          </p:nvSpPr>
          <p:spPr>
            <a:xfrm>
              <a:off x="204027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Shape 301"/>
            <p:cNvSpPr/>
            <p:nvPr/>
          </p:nvSpPr>
          <p:spPr>
            <a:xfrm>
              <a:off x="204027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Shape 302"/>
            <p:cNvSpPr/>
            <p:nvPr/>
          </p:nvSpPr>
          <p:spPr>
            <a:xfrm>
              <a:off x="204027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Shape 303"/>
            <p:cNvSpPr/>
            <p:nvPr/>
          </p:nvSpPr>
          <p:spPr>
            <a:xfrm>
              <a:off x="204027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Shape 304"/>
            <p:cNvSpPr/>
            <p:nvPr/>
          </p:nvSpPr>
          <p:spPr>
            <a:xfrm>
              <a:off x="204027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Shape 305"/>
            <p:cNvSpPr/>
            <p:nvPr/>
          </p:nvSpPr>
          <p:spPr>
            <a:xfrm>
              <a:off x="204027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Shape 306"/>
            <p:cNvSpPr/>
            <p:nvPr/>
          </p:nvSpPr>
          <p:spPr>
            <a:xfrm>
              <a:off x="204027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Shape 307"/>
            <p:cNvSpPr/>
            <p:nvPr/>
          </p:nvSpPr>
          <p:spPr>
            <a:xfrm>
              <a:off x="204027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Shape 308"/>
            <p:cNvSpPr/>
            <p:nvPr/>
          </p:nvSpPr>
          <p:spPr>
            <a:xfrm>
              <a:off x="204027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Shape 309"/>
            <p:cNvSpPr/>
            <p:nvPr/>
          </p:nvSpPr>
          <p:spPr>
            <a:xfrm>
              <a:off x="204027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Shape 310"/>
            <p:cNvSpPr/>
            <p:nvPr/>
          </p:nvSpPr>
          <p:spPr>
            <a:xfrm>
              <a:off x="204027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Shape 311"/>
            <p:cNvSpPr/>
            <p:nvPr/>
          </p:nvSpPr>
          <p:spPr>
            <a:xfrm>
              <a:off x="204027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Shape 312"/>
            <p:cNvSpPr/>
            <p:nvPr/>
          </p:nvSpPr>
          <p:spPr>
            <a:xfrm>
              <a:off x="204027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Shape 313"/>
            <p:cNvSpPr/>
            <p:nvPr/>
          </p:nvSpPr>
          <p:spPr>
            <a:xfrm>
              <a:off x="204027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Shape 314"/>
            <p:cNvSpPr/>
            <p:nvPr/>
          </p:nvSpPr>
          <p:spPr>
            <a:xfrm>
              <a:off x="2190775" y="2381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Shape 315"/>
            <p:cNvSpPr/>
            <p:nvPr/>
          </p:nvSpPr>
          <p:spPr>
            <a:xfrm>
              <a:off x="2190775" y="6896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Shape 316"/>
            <p:cNvSpPr/>
            <p:nvPr/>
          </p:nvSpPr>
          <p:spPr>
            <a:xfrm>
              <a:off x="2190775" y="8401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Shape 317"/>
            <p:cNvSpPr/>
            <p:nvPr/>
          </p:nvSpPr>
          <p:spPr>
            <a:xfrm>
              <a:off x="2190775" y="11411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Shape 318"/>
            <p:cNvSpPr/>
            <p:nvPr/>
          </p:nvSpPr>
          <p:spPr>
            <a:xfrm>
              <a:off x="2190775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Shape 319"/>
            <p:cNvSpPr/>
            <p:nvPr/>
          </p:nvSpPr>
          <p:spPr>
            <a:xfrm>
              <a:off x="2190775" y="15927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Shape 320"/>
            <p:cNvSpPr/>
            <p:nvPr/>
          </p:nvSpPr>
          <p:spPr>
            <a:xfrm>
              <a:off x="2190775" y="17432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Shape 321"/>
            <p:cNvSpPr/>
            <p:nvPr/>
          </p:nvSpPr>
          <p:spPr>
            <a:xfrm>
              <a:off x="2190775" y="18937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Shape 322"/>
            <p:cNvSpPr/>
            <p:nvPr/>
          </p:nvSpPr>
          <p:spPr>
            <a:xfrm>
              <a:off x="2190775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Shape 323"/>
            <p:cNvSpPr/>
            <p:nvPr/>
          </p:nvSpPr>
          <p:spPr>
            <a:xfrm>
              <a:off x="2190775" y="21947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Shape 324"/>
            <p:cNvSpPr/>
            <p:nvPr/>
          </p:nvSpPr>
          <p:spPr>
            <a:xfrm>
              <a:off x="2190775" y="23452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Shape 325"/>
            <p:cNvSpPr/>
            <p:nvPr/>
          </p:nvSpPr>
          <p:spPr>
            <a:xfrm>
              <a:off x="2190775" y="24957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Shape 326"/>
            <p:cNvSpPr/>
            <p:nvPr/>
          </p:nvSpPr>
          <p:spPr>
            <a:xfrm>
              <a:off x="2190775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Shape 327"/>
            <p:cNvSpPr/>
            <p:nvPr/>
          </p:nvSpPr>
          <p:spPr>
            <a:xfrm>
              <a:off x="2190775" y="30978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Shape 328"/>
            <p:cNvSpPr/>
            <p:nvPr/>
          </p:nvSpPr>
          <p:spPr>
            <a:xfrm>
              <a:off x="2190775" y="32483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Shape 329"/>
            <p:cNvSpPr/>
            <p:nvPr/>
          </p:nvSpPr>
          <p:spPr>
            <a:xfrm>
              <a:off x="2190775" y="33988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Shape 330"/>
            <p:cNvSpPr/>
            <p:nvPr/>
          </p:nvSpPr>
          <p:spPr>
            <a:xfrm>
              <a:off x="2190775" y="35493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Shape 331"/>
            <p:cNvSpPr/>
            <p:nvPr/>
          </p:nvSpPr>
          <p:spPr>
            <a:xfrm>
              <a:off x="2190775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Shape 332"/>
            <p:cNvSpPr/>
            <p:nvPr/>
          </p:nvSpPr>
          <p:spPr>
            <a:xfrm>
              <a:off x="2190775" y="40008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Shape 333"/>
            <p:cNvSpPr/>
            <p:nvPr/>
          </p:nvSpPr>
          <p:spPr>
            <a:xfrm>
              <a:off x="2190775" y="41514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Shape 334"/>
            <p:cNvSpPr/>
            <p:nvPr/>
          </p:nvSpPr>
          <p:spPr>
            <a:xfrm>
              <a:off x="2190775" y="44524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Shape 335"/>
            <p:cNvSpPr/>
            <p:nvPr/>
          </p:nvSpPr>
          <p:spPr>
            <a:xfrm>
              <a:off x="2190775" y="46029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Shape 336"/>
            <p:cNvSpPr/>
            <p:nvPr/>
          </p:nvSpPr>
          <p:spPr>
            <a:xfrm>
              <a:off x="2190775" y="47534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Shape 337"/>
            <p:cNvSpPr/>
            <p:nvPr/>
          </p:nvSpPr>
          <p:spPr>
            <a:xfrm>
              <a:off x="2190775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Shape 338"/>
            <p:cNvSpPr/>
            <p:nvPr/>
          </p:nvSpPr>
          <p:spPr>
            <a:xfrm>
              <a:off x="2190775" y="53554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Shape 339"/>
            <p:cNvSpPr/>
            <p:nvPr/>
          </p:nvSpPr>
          <p:spPr>
            <a:xfrm>
              <a:off x="234130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Shape 340"/>
            <p:cNvSpPr/>
            <p:nvPr/>
          </p:nvSpPr>
          <p:spPr>
            <a:xfrm>
              <a:off x="234130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Shape 341"/>
            <p:cNvSpPr/>
            <p:nvPr/>
          </p:nvSpPr>
          <p:spPr>
            <a:xfrm>
              <a:off x="234130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Shape 342"/>
            <p:cNvSpPr/>
            <p:nvPr/>
          </p:nvSpPr>
          <p:spPr>
            <a:xfrm>
              <a:off x="234130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Shape 343"/>
            <p:cNvSpPr/>
            <p:nvPr/>
          </p:nvSpPr>
          <p:spPr>
            <a:xfrm>
              <a:off x="234130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Shape 344"/>
            <p:cNvSpPr/>
            <p:nvPr/>
          </p:nvSpPr>
          <p:spPr>
            <a:xfrm>
              <a:off x="234130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Shape 345"/>
            <p:cNvSpPr/>
            <p:nvPr/>
          </p:nvSpPr>
          <p:spPr>
            <a:xfrm>
              <a:off x="234130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Shape 346"/>
            <p:cNvSpPr/>
            <p:nvPr/>
          </p:nvSpPr>
          <p:spPr>
            <a:xfrm>
              <a:off x="234130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Shape 347"/>
            <p:cNvSpPr/>
            <p:nvPr/>
          </p:nvSpPr>
          <p:spPr>
            <a:xfrm>
              <a:off x="234130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Shape 348"/>
            <p:cNvSpPr/>
            <p:nvPr/>
          </p:nvSpPr>
          <p:spPr>
            <a:xfrm>
              <a:off x="234130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Shape 349"/>
            <p:cNvSpPr/>
            <p:nvPr/>
          </p:nvSpPr>
          <p:spPr>
            <a:xfrm>
              <a:off x="234130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Shape 350"/>
            <p:cNvSpPr/>
            <p:nvPr/>
          </p:nvSpPr>
          <p:spPr>
            <a:xfrm>
              <a:off x="234130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Shape 351"/>
            <p:cNvSpPr/>
            <p:nvPr/>
          </p:nvSpPr>
          <p:spPr>
            <a:xfrm>
              <a:off x="234130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Shape 352"/>
            <p:cNvSpPr/>
            <p:nvPr/>
          </p:nvSpPr>
          <p:spPr>
            <a:xfrm>
              <a:off x="234130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Shape 353"/>
            <p:cNvSpPr/>
            <p:nvPr/>
          </p:nvSpPr>
          <p:spPr>
            <a:xfrm>
              <a:off x="234130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Shape 354"/>
            <p:cNvSpPr/>
            <p:nvPr/>
          </p:nvSpPr>
          <p:spPr>
            <a:xfrm>
              <a:off x="234130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Shape 355"/>
            <p:cNvSpPr/>
            <p:nvPr/>
          </p:nvSpPr>
          <p:spPr>
            <a:xfrm>
              <a:off x="234130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Shape 356"/>
            <p:cNvSpPr/>
            <p:nvPr/>
          </p:nvSpPr>
          <p:spPr>
            <a:xfrm>
              <a:off x="234130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Shape 357"/>
            <p:cNvSpPr/>
            <p:nvPr/>
          </p:nvSpPr>
          <p:spPr>
            <a:xfrm>
              <a:off x="234130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Shape 358"/>
            <p:cNvSpPr/>
            <p:nvPr/>
          </p:nvSpPr>
          <p:spPr>
            <a:xfrm>
              <a:off x="234130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Shape 359"/>
            <p:cNvSpPr/>
            <p:nvPr/>
          </p:nvSpPr>
          <p:spPr>
            <a:xfrm>
              <a:off x="234130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Shape 360"/>
            <p:cNvSpPr/>
            <p:nvPr/>
          </p:nvSpPr>
          <p:spPr>
            <a:xfrm>
              <a:off x="234130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Shape 361"/>
            <p:cNvSpPr/>
            <p:nvPr/>
          </p:nvSpPr>
          <p:spPr>
            <a:xfrm>
              <a:off x="234130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Shape 362"/>
            <p:cNvSpPr/>
            <p:nvPr/>
          </p:nvSpPr>
          <p:spPr>
            <a:xfrm>
              <a:off x="234130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Shape 363"/>
            <p:cNvSpPr/>
            <p:nvPr/>
          </p:nvSpPr>
          <p:spPr>
            <a:xfrm>
              <a:off x="234130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Shape 364"/>
            <p:cNvSpPr/>
            <p:nvPr/>
          </p:nvSpPr>
          <p:spPr>
            <a:xfrm>
              <a:off x="234130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Shape 365"/>
            <p:cNvSpPr/>
            <p:nvPr/>
          </p:nvSpPr>
          <p:spPr>
            <a:xfrm>
              <a:off x="249180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Shape 366"/>
            <p:cNvSpPr/>
            <p:nvPr/>
          </p:nvSpPr>
          <p:spPr>
            <a:xfrm>
              <a:off x="249180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Shape 367"/>
            <p:cNvSpPr/>
            <p:nvPr/>
          </p:nvSpPr>
          <p:spPr>
            <a:xfrm>
              <a:off x="249180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Shape 368"/>
            <p:cNvSpPr/>
            <p:nvPr/>
          </p:nvSpPr>
          <p:spPr>
            <a:xfrm>
              <a:off x="249180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Shape 369"/>
            <p:cNvSpPr/>
            <p:nvPr/>
          </p:nvSpPr>
          <p:spPr>
            <a:xfrm>
              <a:off x="249180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Shape 370"/>
            <p:cNvSpPr/>
            <p:nvPr/>
          </p:nvSpPr>
          <p:spPr>
            <a:xfrm>
              <a:off x="249180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Shape 371"/>
            <p:cNvSpPr/>
            <p:nvPr/>
          </p:nvSpPr>
          <p:spPr>
            <a:xfrm>
              <a:off x="249180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Shape 372"/>
            <p:cNvSpPr/>
            <p:nvPr/>
          </p:nvSpPr>
          <p:spPr>
            <a:xfrm>
              <a:off x="249180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Shape 373"/>
            <p:cNvSpPr/>
            <p:nvPr/>
          </p:nvSpPr>
          <p:spPr>
            <a:xfrm>
              <a:off x="249180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Shape 374"/>
            <p:cNvSpPr/>
            <p:nvPr/>
          </p:nvSpPr>
          <p:spPr>
            <a:xfrm>
              <a:off x="249180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Shape 375"/>
            <p:cNvSpPr/>
            <p:nvPr/>
          </p:nvSpPr>
          <p:spPr>
            <a:xfrm>
              <a:off x="249180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Shape 376"/>
            <p:cNvSpPr/>
            <p:nvPr/>
          </p:nvSpPr>
          <p:spPr>
            <a:xfrm>
              <a:off x="249180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Shape 377"/>
            <p:cNvSpPr/>
            <p:nvPr/>
          </p:nvSpPr>
          <p:spPr>
            <a:xfrm>
              <a:off x="249180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Shape 378"/>
            <p:cNvSpPr/>
            <p:nvPr/>
          </p:nvSpPr>
          <p:spPr>
            <a:xfrm>
              <a:off x="249180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Shape 379"/>
            <p:cNvSpPr/>
            <p:nvPr/>
          </p:nvSpPr>
          <p:spPr>
            <a:xfrm>
              <a:off x="249180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Shape 380"/>
            <p:cNvSpPr/>
            <p:nvPr/>
          </p:nvSpPr>
          <p:spPr>
            <a:xfrm>
              <a:off x="249180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Shape 381"/>
            <p:cNvSpPr/>
            <p:nvPr/>
          </p:nvSpPr>
          <p:spPr>
            <a:xfrm>
              <a:off x="249180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Shape 382"/>
            <p:cNvSpPr/>
            <p:nvPr/>
          </p:nvSpPr>
          <p:spPr>
            <a:xfrm>
              <a:off x="249180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Shape 383"/>
            <p:cNvSpPr/>
            <p:nvPr/>
          </p:nvSpPr>
          <p:spPr>
            <a:xfrm>
              <a:off x="249180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Shape 384"/>
            <p:cNvSpPr/>
            <p:nvPr/>
          </p:nvSpPr>
          <p:spPr>
            <a:xfrm>
              <a:off x="249180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Shape 385"/>
            <p:cNvSpPr/>
            <p:nvPr/>
          </p:nvSpPr>
          <p:spPr>
            <a:xfrm>
              <a:off x="249180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Shape 386"/>
            <p:cNvSpPr/>
            <p:nvPr/>
          </p:nvSpPr>
          <p:spPr>
            <a:xfrm>
              <a:off x="249180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Shape 387"/>
            <p:cNvSpPr/>
            <p:nvPr/>
          </p:nvSpPr>
          <p:spPr>
            <a:xfrm>
              <a:off x="249180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Shape 388"/>
            <p:cNvSpPr/>
            <p:nvPr/>
          </p:nvSpPr>
          <p:spPr>
            <a:xfrm>
              <a:off x="249180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Shape 389"/>
            <p:cNvSpPr/>
            <p:nvPr/>
          </p:nvSpPr>
          <p:spPr>
            <a:xfrm>
              <a:off x="249180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Shape 390"/>
            <p:cNvSpPr/>
            <p:nvPr/>
          </p:nvSpPr>
          <p:spPr>
            <a:xfrm>
              <a:off x="264232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Shape 391"/>
            <p:cNvSpPr/>
            <p:nvPr/>
          </p:nvSpPr>
          <p:spPr>
            <a:xfrm>
              <a:off x="264232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Shape 392"/>
            <p:cNvSpPr/>
            <p:nvPr/>
          </p:nvSpPr>
          <p:spPr>
            <a:xfrm>
              <a:off x="264232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Shape 393"/>
            <p:cNvSpPr/>
            <p:nvPr/>
          </p:nvSpPr>
          <p:spPr>
            <a:xfrm>
              <a:off x="264232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Shape 394"/>
            <p:cNvSpPr/>
            <p:nvPr/>
          </p:nvSpPr>
          <p:spPr>
            <a:xfrm>
              <a:off x="264232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Shape 395"/>
            <p:cNvSpPr/>
            <p:nvPr/>
          </p:nvSpPr>
          <p:spPr>
            <a:xfrm>
              <a:off x="264232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Shape 396"/>
            <p:cNvSpPr/>
            <p:nvPr/>
          </p:nvSpPr>
          <p:spPr>
            <a:xfrm>
              <a:off x="264232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264232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Shape 398"/>
            <p:cNvSpPr/>
            <p:nvPr/>
          </p:nvSpPr>
          <p:spPr>
            <a:xfrm>
              <a:off x="264232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Shape 399"/>
            <p:cNvSpPr/>
            <p:nvPr/>
          </p:nvSpPr>
          <p:spPr>
            <a:xfrm>
              <a:off x="264232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Shape 400"/>
            <p:cNvSpPr/>
            <p:nvPr/>
          </p:nvSpPr>
          <p:spPr>
            <a:xfrm>
              <a:off x="264232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Shape 401"/>
            <p:cNvSpPr/>
            <p:nvPr/>
          </p:nvSpPr>
          <p:spPr>
            <a:xfrm>
              <a:off x="264232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Shape 402"/>
            <p:cNvSpPr/>
            <p:nvPr/>
          </p:nvSpPr>
          <p:spPr>
            <a:xfrm>
              <a:off x="264232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Shape 403"/>
            <p:cNvSpPr/>
            <p:nvPr/>
          </p:nvSpPr>
          <p:spPr>
            <a:xfrm>
              <a:off x="264232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Shape 404"/>
            <p:cNvSpPr/>
            <p:nvPr/>
          </p:nvSpPr>
          <p:spPr>
            <a:xfrm>
              <a:off x="264232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Shape 405"/>
            <p:cNvSpPr/>
            <p:nvPr/>
          </p:nvSpPr>
          <p:spPr>
            <a:xfrm>
              <a:off x="264232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Shape 406"/>
            <p:cNvSpPr/>
            <p:nvPr/>
          </p:nvSpPr>
          <p:spPr>
            <a:xfrm>
              <a:off x="264232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Shape 407"/>
            <p:cNvSpPr/>
            <p:nvPr/>
          </p:nvSpPr>
          <p:spPr>
            <a:xfrm>
              <a:off x="264232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Shape 408"/>
            <p:cNvSpPr/>
            <p:nvPr/>
          </p:nvSpPr>
          <p:spPr>
            <a:xfrm>
              <a:off x="264232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Shape 409"/>
            <p:cNvSpPr/>
            <p:nvPr/>
          </p:nvSpPr>
          <p:spPr>
            <a:xfrm>
              <a:off x="264232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Shape 410"/>
            <p:cNvSpPr/>
            <p:nvPr/>
          </p:nvSpPr>
          <p:spPr>
            <a:xfrm>
              <a:off x="279282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Shape 411"/>
            <p:cNvSpPr/>
            <p:nvPr/>
          </p:nvSpPr>
          <p:spPr>
            <a:xfrm>
              <a:off x="279282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Shape 412"/>
            <p:cNvSpPr/>
            <p:nvPr/>
          </p:nvSpPr>
          <p:spPr>
            <a:xfrm>
              <a:off x="279282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Shape 413"/>
            <p:cNvSpPr/>
            <p:nvPr/>
          </p:nvSpPr>
          <p:spPr>
            <a:xfrm>
              <a:off x="279282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Shape 414"/>
            <p:cNvSpPr/>
            <p:nvPr/>
          </p:nvSpPr>
          <p:spPr>
            <a:xfrm>
              <a:off x="279282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Shape 415"/>
            <p:cNvSpPr/>
            <p:nvPr/>
          </p:nvSpPr>
          <p:spPr>
            <a:xfrm>
              <a:off x="279282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Shape 416"/>
            <p:cNvSpPr/>
            <p:nvPr/>
          </p:nvSpPr>
          <p:spPr>
            <a:xfrm>
              <a:off x="279282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Shape 417"/>
            <p:cNvSpPr/>
            <p:nvPr/>
          </p:nvSpPr>
          <p:spPr>
            <a:xfrm>
              <a:off x="279282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Shape 418"/>
            <p:cNvSpPr/>
            <p:nvPr/>
          </p:nvSpPr>
          <p:spPr>
            <a:xfrm>
              <a:off x="279282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Shape 419"/>
            <p:cNvSpPr/>
            <p:nvPr/>
          </p:nvSpPr>
          <p:spPr>
            <a:xfrm>
              <a:off x="279282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Shape 420"/>
            <p:cNvSpPr/>
            <p:nvPr/>
          </p:nvSpPr>
          <p:spPr>
            <a:xfrm>
              <a:off x="279282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279282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Shape 422"/>
            <p:cNvSpPr/>
            <p:nvPr/>
          </p:nvSpPr>
          <p:spPr>
            <a:xfrm>
              <a:off x="279282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Shape 423"/>
            <p:cNvSpPr/>
            <p:nvPr/>
          </p:nvSpPr>
          <p:spPr>
            <a:xfrm>
              <a:off x="279282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Shape 424"/>
            <p:cNvSpPr/>
            <p:nvPr/>
          </p:nvSpPr>
          <p:spPr>
            <a:xfrm>
              <a:off x="279282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Shape 425"/>
            <p:cNvSpPr/>
            <p:nvPr/>
          </p:nvSpPr>
          <p:spPr>
            <a:xfrm>
              <a:off x="279282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Shape 426"/>
            <p:cNvSpPr/>
            <p:nvPr/>
          </p:nvSpPr>
          <p:spPr>
            <a:xfrm>
              <a:off x="279282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Shape 427"/>
            <p:cNvSpPr/>
            <p:nvPr/>
          </p:nvSpPr>
          <p:spPr>
            <a:xfrm>
              <a:off x="279282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Shape 428"/>
            <p:cNvSpPr/>
            <p:nvPr/>
          </p:nvSpPr>
          <p:spPr>
            <a:xfrm>
              <a:off x="2943325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Shape 429"/>
            <p:cNvSpPr/>
            <p:nvPr/>
          </p:nvSpPr>
          <p:spPr>
            <a:xfrm>
              <a:off x="2943325" y="53912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Shape 430"/>
            <p:cNvSpPr/>
            <p:nvPr/>
          </p:nvSpPr>
          <p:spPr>
            <a:xfrm>
              <a:off x="2943325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Shape 431"/>
            <p:cNvSpPr/>
            <p:nvPr/>
          </p:nvSpPr>
          <p:spPr>
            <a:xfrm>
              <a:off x="2943325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Shape 432"/>
            <p:cNvSpPr/>
            <p:nvPr/>
          </p:nvSpPr>
          <p:spPr>
            <a:xfrm>
              <a:off x="2943325" y="15927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Shape 433"/>
            <p:cNvSpPr/>
            <p:nvPr/>
          </p:nvSpPr>
          <p:spPr>
            <a:xfrm>
              <a:off x="2943325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Shape 434"/>
            <p:cNvSpPr/>
            <p:nvPr/>
          </p:nvSpPr>
          <p:spPr>
            <a:xfrm>
              <a:off x="2943325" y="23452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Shape 435"/>
            <p:cNvSpPr/>
            <p:nvPr/>
          </p:nvSpPr>
          <p:spPr>
            <a:xfrm>
              <a:off x="2943325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Shape 436"/>
            <p:cNvSpPr/>
            <p:nvPr/>
          </p:nvSpPr>
          <p:spPr>
            <a:xfrm>
              <a:off x="2943325" y="30978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Shape 437"/>
            <p:cNvSpPr/>
            <p:nvPr/>
          </p:nvSpPr>
          <p:spPr>
            <a:xfrm>
              <a:off x="2943325" y="32483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Shape 438"/>
            <p:cNvSpPr/>
            <p:nvPr/>
          </p:nvSpPr>
          <p:spPr>
            <a:xfrm>
              <a:off x="2943325" y="35493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Shape 439"/>
            <p:cNvSpPr/>
            <p:nvPr/>
          </p:nvSpPr>
          <p:spPr>
            <a:xfrm>
              <a:off x="2943325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Shape 440"/>
            <p:cNvSpPr/>
            <p:nvPr/>
          </p:nvSpPr>
          <p:spPr>
            <a:xfrm>
              <a:off x="2943325" y="38503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Shape 441"/>
            <p:cNvSpPr/>
            <p:nvPr/>
          </p:nvSpPr>
          <p:spPr>
            <a:xfrm>
              <a:off x="2943325" y="41514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Shape 442"/>
            <p:cNvSpPr/>
            <p:nvPr/>
          </p:nvSpPr>
          <p:spPr>
            <a:xfrm>
              <a:off x="2943325" y="43019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Shape 443"/>
            <p:cNvSpPr/>
            <p:nvPr/>
          </p:nvSpPr>
          <p:spPr>
            <a:xfrm>
              <a:off x="2943325" y="47534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Shape 444"/>
            <p:cNvSpPr/>
            <p:nvPr/>
          </p:nvSpPr>
          <p:spPr>
            <a:xfrm>
              <a:off x="2943325" y="505445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>
              <a:off x="2943325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Shape 446"/>
            <p:cNvSpPr/>
            <p:nvPr/>
          </p:nvSpPr>
          <p:spPr>
            <a:xfrm>
              <a:off x="309385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Shape 447"/>
            <p:cNvSpPr/>
            <p:nvPr/>
          </p:nvSpPr>
          <p:spPr>
            <a:xfrm>
              <a:off x="309385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Shape 448"/>
            <p:cNvSpPr/>
            <p:nvPr/>
          </p:nvSpPr>
          <p:spPr>
            <a:xfrm>
              <a:off x="309385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Shape 449"/>
            <p:cNvSpPr/>
            <p:nvPr/>
          </p:nvSpPr>
          <p:spPr>
            <a:xfrm>
              <a:off x="309385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Shape 450"/>
            <p:cNvSpPr/>
            <p:nvPr/>
          </p:nvSpPr>
          <p:spPr>
            <a:xfrm>
              <a:off x="309385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Shape 451"/>
            <p:cNvSpPr/>
            <p:nvPr/>
          </p:nvSpPr>
          <p:spPr>
            <a:xfrm>
              <a:off x="309385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Shape 452"/>
            <p:cNvSpPr/>
            <p:nvPr/>
          </p:nvSpPr>
          <p:spPr>
            <a:xfrm>
              <a:off x="309385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Shape 453"/>
            <p:cNvSpPr/>
            <p:nvPr/>
          </p:nvSpPr>
          <p:spPr>
            <a:xfrm>
              <a:off x="309385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309385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Shape 455"/>
            <p:cNvSpPr/>
            <p:nvPr/>
          </p:nvSpPr>
          <p:spPr>
            <a:xfrm>
              <a:off x="3244350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Shape 456"/>
            <p:cNvSpPr/>
            <p:nvPr/>
          </p:nvSpPr>
          <p:spPr>
            <a:xfrm>
              <a:off x="3244350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Shape 457"/>
            <p:cNvSpPr/>
            <p:nvPr/>
          </p:nvSpPr>
          <p:spPr>
            <a:xfrm>
              <a:off x="3244350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Shape 458"/>
            <p:cNvSpPr/>
            <p:nvPr/>
          </p:nvSpPr>
          <p:spPr>
            <a:xfrm>
              <a:off x="3244350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Shape 459"/>
            <p:cNvSpPr/>
            <p:nvPr/>
          </p:nvSpPr>
          <p:spPr>
            <a:xfrm>
              <a:off x="3244350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Shape 460"/>
            <p:cNvSpPr/>
            <p:nvPr/>
          </p:nvSpPr>
          <p:spPr>
            <a:xfrm>
              <a:off x="3244350" y="44524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Shape 461"/>
            <p:cNvSpPr/>
            <p:nvPr/>
          </p:nvSpPr>
          <p:spPr>
            <a:xfrm>
              <a:off x="3244350" y="46029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Shape 462"/>
            <p:cNvSpPr/>
            <p:nvPr/>
          </p:nvSpPr>
          <p:spPr>
            <a:xfrm>
              <a:off x="3244350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Shape 463"/>
            <p:cNvSpPr/>
            <p:nvPr/>
          </p:nvSpPr>
          <p:spPr>
            <a:xfrm>
              <a:off x="339487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Shape 464"/>
            <p:cNvSpPr/>
            <p:nvPr/>
          </p:nvSpPr>
          <p:spPr>
            <a:xfrm>
              <a:off x="339487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Shape 465"/>
            <p:cNvSpPr/>
            <p:nvPr/>
          </p:nvSpPr>
          <p:spPr>
            <a:xfrm>
              <a:off x="339487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Shape 466"/>
            <p:cNvSpPr/>
            <p:nvPr/>
          </p:nvSpPr>
          <p:spPr>
            <a:xfrm>
              <a:off x="339487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Shape 467"/>
            <p:cNvSpPr/>
            <p:nvPr/>
          </p:nvSpPr>
          <p:spPr>
            <a:xfrm>
              <a:off x="339487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Shape 468"/>
            <p:cNvSpPr/>
            <p:nvPr/>
          </p:nvSpPr>
          <p:spPr>
            <a:xfrm>
              <a:off x="339487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Shape 469"/>
            <p:cNvSpPr/>
            <p:nvPr/>
          </p:nvSpPr>
          <p:spPr>
            <a:xfrm>
              <a:off x="354537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Shape 470"/>
            <p:cNvSpPr/>
            <p:nvPr/>
          </p:nvSpPr>
          <p:spPr>
            <a:xfrm>
              <a:off x="354537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Shape 471"/>
            <p:cNvSpPr/>
            <p:nvPr/>
          </p:nvSpPr>
          <p:spPr>
            <a:xfrm>
              <a:off x="354537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2" name="Shape 472"/>
          <p:cNvGrpSpPr/>
          <p:nvPr/>
        </p:nvGrpSpPr>
        <p:grpSpPr>
          <a:xfrm rot="10800000">
            <a:off x="6367294" y="28698"/>
            <a:ext cx="2309820" cy="5086302"/>
            <a:chOff x="1287725" y="238125"/>
            <a:chExt cx="2379050" cy="5238750"/>
          </a:xfrm>
        </p:grpSpPr>
        <p:sp>
          <p:nvSpPr>
            <p:cNvPr id="473" name="Shape 473"/>
            <p:cNvSpPr/>
            <p:nvPr/>
          </p:nvSpPr>
          <p:spPr>
            <a:xfrm>
              <a:off x="1287725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Shape 474"/>
            <p:cNvSpPr/>
            <p:nvPr/>
          </p:nvSpPr>
          <p:spPr>
            <a:xfrm>
              <a:off x="128772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Shape 475"/>
            <p:cNvSpPr/>
            <p:nvPr/>
          </p:nvSpPr>
          <p:spPr>
            <a:xfrm>
              <a:off x="1287725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Shape 476"/>
            <p:cNvSpPr/>
            <p:nvPr/>
          </p:nvSpPr>
          <p:spPr>
            <a:xfrm>
              <a:off x="128772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Shape 477"/>
            <p:cNvSpPr/>
            <p:nvPr/>
          </p:nvSpPr>
          <p:spPr>
            <a:xfrm>
              <a:off x="1287725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Shape 478"/>
            <p:cNvSpPr/>
            <p:nvPr/>
          </p:nvSpPr>
          <p:spPr>
            <a:xfrm>
              <a:off x="128772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Shape 479"/>
            <p:cNvSpPr/>
            <p:nvPr/>
          </p:nvSpPr>
          <p:spPr>
            <a:xfrm>
              <a:off x="128772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Shape 480"/>
            <p:cNvSpPr/>
            <p:nvPr/>
          </p:nvSpPr>
          <p:spPr>
            <a:xfrm>
              <a:off x="128772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Shape 481"/>
            <p:cNvSpPr/>
            <p:nvPr/>
          </p:nvSpPr>
          <p:spPr>
            <a:xfrm>
              <a:off x="128772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Shape 482"/>
            <p:cNvSpPr/>
            <p:nvPr/>
          </p:nvSpPr>
          <p:spPr>
            <a:xfrm>
              <a:off x="128772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Shape 483"/>
            <p:cNvSpPr/>
            <p:nvPr/>
          </p:nvSpPr>
          <p:spPr>
            <a:xfrm>
              <a:off x="128772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Shape 484"/>
            <p:cNvSpPr/>
            <p:nvPr/>
          </p:nvSpPr>
          <p:spPr>
            <a:xfrm>
              <a:off x="128772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Shape 485"/>
            <p:cNvSpPr/>
            <p:nvPr/>
          </p:nvSpPr>
          <p:spPr>
            <a:xfrm>
              <a:off x="1287725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Shape 486"/>
            <p:cNvSpPr/>
            <p:nvPr/>
          </p:nvSpPr>
          <p:spPr>
            <a:xfrm>
              <a:off x="128772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Shape 487"/>
            <p:cNvSpPr/>
            <p:nvPr/>
          </p:nvSpPr>
          <p:spPr>
            <a:xfrm>
              <a:off x="128772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Shape 488"/>
            <p:cNvSpPr/>
            <p:nvPr/>
          </p:nvSpPr>
          <p:spPr>
            <a:xfrm>
              <a:off x="1438225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Shape 489"/>
            <p:cNvSpPr/>
            <p:nvPr/>
          </p:nvSpPr>
          <p:spPr>
            <a:xfrm>
              <a:off x="143822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Shape 490"/>
            <p:cNvSpPr/>
            <p:nvPr/>
          </p:nvSpPr>
          <p:spPr>
            <a:xfrm>
              <a:off x="143822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Shape 491"/>
            <p:cNvSpPr/>
            <p:nvPr/>
          </p:nvSpPr>
          <p:spPr>
            <a:xfrm>
              <a:off x="143822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Shape 492"/>
            <p:cNvSpPr/>
            <p:nvPr/>
          </p:nvSpPr>
          <p:spPr>
            <a:xfrm>
              <a:off x="158875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Shape 493"/>
            <p:cNvSpPr/>
            <p:nvPr/>
          </p:nvSpPr>
          <p:spPr>
            <a:xfrm>
              <a:off x="158875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Shape 494"/>
            <p:cNvSpPr/>
            <p:nvPr/>
          </p:nvSpPr>
          <p:spPr>
            <a:xfrm>
              <a:off x="158875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Shape 495"/>
            <p:cNvSpPr/>
            <p:nvPr/>
          </p:nvSpPr>
          <p:spPr>
            <a:xfrm>
              <a:off x="158875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Shape 496"/>
            <p:cNvSpPr/>
            <p:nvPr/>
          </p:nvSpPr>
          <p:spPr>
            <a:xfrm>
              <a:off x="158875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Shape 497"/>
            <p:cNvSpPr/>
            <p:nvPr/>
          </p:nvSpPr>
          <p:spPr>
            <a:xfrm>
              <a:off x="158875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Shape 498"/>
            <p:cNvSpPr/>
            <p:nvPr/>
          </p:nvSpPr>
          <p:spPr>
            <a:xfrm>
              <a:off x="158875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Shape 499"/>
            <p:cNvSpPr/>
            <p:nvPr/>
          </p:nvSpPr>
          <p:spPr>
            <a:xfrm>
              <a:off x="158875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Shape 500"/>
            <p:cNvSpPr/>
            <p:nvPr/>
          </p:nvSpPr>
          <p:spPr>
            <a:xfrm>
              <a:off x="158875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Shape 501"/>
            <p:cNvSpPr/>
            <p:nvPr/>
          </p:nvSpPr>
          <p:spPr>
            <a:xfrm>
              <a:off x="158875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Shape 502"/>
            <p:cNvSpPr/>
            <p:nvPr/>
          </p:nvSpPr>
          <p:spPr>
            <a:xfrm>
              <a:off x="173925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Shape 503"/>
            <p:cNvSpPr/>
            <p:nvPr/>
          </p:nvSpPr>
          <p:spPr>
            <a:xfrm>
              <a:off x="173925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Shape 504"/>
            <p:cNvSpPr/>
            <p:nvPr/>
          </p:nvSpPr>
          <p:spPr>
            <a:xfrm>
              <a:off x="173925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Shape 505"/>
            <p:cNvSpPr/>
            <p:nvPr/>
          </p:nvSpPr>
          <p:spPr>
            <a:xfrm>
              <a:off x="173925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Shape 506"/>
            <p:cNvSpPr/>
            <p:nvPr/>
          </p:nvSpPr>
          <p:spPr>
            <a:xfrm>
              <a:off x="173925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Shape 507"/>
            <p:cNvSpPr/>
            <p:nvPr/>
          </p:nvSpPr>
          <p:spPr>
            <a:xfrm>
              <a:off x="173925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Shape 508"/>
            <p:cNvSpPr/>
            <p:nvPr/>
          </p:nvSpPr>
          <p:spPr>
            <a:xfrm>
              <a:off x="173925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Shape 509"/>
            <p:cNvSpPr/>
            <p:nvPr/>
          </p:nvSpPr>
          <p:spPr>
            <a:xfrm>
              <a:off x="173925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Shape 510"/>
            <p:cNvSpPr/>
            <p:nvPr/>
          </p:nvSpPr>
          <p:spPr>
            <a:xfrm>
              <a:off x="173925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Shape 511"/>
            <p:cNvSpPr/>
            <p:nvPr/>
          </p:nvSpPr>
          <p:spPr>
            <a:xfrm>
              <a:off x="173925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Shape 512"/>
            <p:cNvSpPr/>
            <p:nvPr/>
          </p:nvSpPr>
          <p:spPr>
            <a:xfrm>
              <a:off x="173925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Shape 513"/>
            <p:cNvSpPr/>
            <p:nvPr/>
          </p:nvSpPr>
          <p:spPr>
            <a:xfrm>
              <a:off x="173925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Shape 514"/>
            <p:cNvSpPr/>
            <p:nvPr/>
          </p:nvSpPr>
          <p:spPr>
            <a:xfrm>
              <a:off x="173925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Shape 515"/>
            <p:cNvSpPr/>
            <p:nvPr/>
          </p:nvSpPr>
          <p:spPr>
            <a:xfrm>
              <a:off x="173925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Shape 516"/>
            <p:cNvSpPr/>
            <p:nvPr/>
          </p:nvSpPr>
          <p:spPr>
            <a:xfrm>
              <a:off x="173925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Shape 517"/>
            <p:cNvSpPr/>
            <p:nvPr/>
          </p:nvSpPr>
          <p:spPr>
            <a:xfrm>
              <a:off x="173925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Shape 518"/>
            <p:cNvSpPr/>
            <p:nvPr/>
          </p:nvSpPr>
          <p:spPr>
            <a:xfrm>
              <a:off x="173925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Shape 519"/>
            <p:cNvSpPr/>
            <p:nvPr/>
          </p:nvSpPr>
          <p:spPr>
            <a:xfrm>
              <a:off x="1889750" y="53912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Shape 520"/>
            <p:cNvSpPr/>
            <p:nvPr/>
          </p:nvSpPr>
          <p:spPr>
            <a:xfrm>
              <a:off x="1889750" y="6896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Shape 521"/>
            <p:cNvSpPr/>
            <p:nvPr/>
          </p:nvSpPr>
          <p:spPr>
            <a:xfrm>
              <a:off x="1889750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Shape 522"/>
            <p:cNvSpPr/>
            <p:nvPr/>
          </p:nvSpPr>
          <p:spPr>
            <a:xfrm>
              <a:off x="1889750" y="11411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Shape 523"/>
            <p:cNvSpPr/>
            <p:nvPr/>
          </p:nvSpPr>
          <p:spPr>
            <a:xfrm>
              <a:off x="1889750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Shape 524"/>
            <p:cNvSpPr/>
            <p:nvPr/>
          </p:nvSpPr>
          <p:spPr>
            <a:xfrm>
              <a:off x="1889750" y="15927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Shape 525"/>
            <p:cNvSpPr/>
            <p:nvPr/>
          </p:nvSpPr>
          <p:spPr>
            <a:xfrm>
              <a:off x="1889750" y="32483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Shape 526"/>
            <p:cNvSpPr/>
            <p:nvPr/>
          </p:nvSpPr>
          <p:spPr>
            <a:xfrm>
              <a:off x="1889750" y="35493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Shape 527"/>
            <p:cNvSpPr/>
            <p:nvPr/>
          </p:nvSpPr>
          <p:spPr>
            <a:xfrm>
              <a:off x="1889750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Shape 528"/>
            <p:cNvSpPr/>
            <p:nvPr/>
          </p:nvSpPr>
          <p:spPr>
            <a:xfrm>
              <a:off x="1889750" y="505445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Shape 529"/>
            <p:cNvSpPr/>
            <p:nvPr/>
          </p:nvSpPr>
          <p:spPr>
            <a:xfrm>
              <a:off x="1889750" y="53554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Shape 530"/>
            <p:cNvSpPr/>
            <p:nvPr/>
          </p:nvSpPr>
          <p:spPr>
            <a:xfrm>
              <a:off x="204027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Shape 531"/>
            <p:cNvSpPr/>
            <p:nvPr/>
          </p:nvSpPr>
          <p:spPr>
            <a:xfrm>
              <a:off x="204027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Shape 532"/>
            <p:cNvSpPr/>
            <p:nvPr/>
          </p:nvSpPr>
          <p:spPr>
            <a:xfrm>
              <a:off x="2040275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Shape 533"/>
            <p:cNvSpPr/>
            <p:nvPr/>
          </p:nvSpPr>
          <p:spPr>
            <a:xfrm>
              <a:off x="204027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Shape 534"/>
            <p:cNvSpPr/>
            <p:nvPr/>
          </p:nvSpPr>
          <p:spPr>
            <a:xfrm>
              <a:off x="204027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Shape 535"/>
            <p:cNvSpPr/>
            <p:nvPr/>
          </p:nvSpPr>
          <p:spPr>
            <a:xfrm>
              <a:off x="204027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Shape 536"/>
            <p:cNvSpPr/>
            <p:nvPr/>
          </p:nvSpPr>
          <p:spPr>
            <a:xfrm>
              <a:off x="204027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Shape 537"/>
            <p:cNvSpPr/>
            <p:nvPr/>
          </p:nvSpPr>
          <p:spPr>
            <a:xfrm>
              <a:off x="204027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Shape 538"/>
            <p:cNvSpPr/>
            <p:nvPr/>
          </p:nvSpPr>
          <p:spPr>
            <a:xfrm>
              <a:off x="204027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Shape 539"/>
            <p:cNvSpPr/>
            <p:nvPr/>
          </p:nvSpPr>
          <p:spPr>
            <a:xfrm>
              <a:off x="204027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Shape 540"/>
            <p:cNvSpPr/>
            <p:nvPr/>
          </p:nvSpPr>
          <p:spPr>
            <a:xfrm>
              <a:off x="204027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Shape 541"/>
            <p:cNvSpPr/>
            <p:nvPr/>
          </p:nvSpPr>
          <p:spPr>
            <a:xfrm>
              <a:off x="2040275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Shape 542"/>
            <p:cNvSpPr/>
            <p:nvPr/>
          </p:nvSpPr>
          <p:spPr>
            <a:xfrm>
              <a:off x="204027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Shape 543"/>
            <p:cNvSpPr/>
            <p:nvPr/>
          </p:nvSpPr>
          <p:spPr>
            <a:xfrm>
              <a:off x="2190775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Shape 544"/>
            <p:cNvSpPr/>
            <p:nvPr/>
          </p:nvSpPr>
          <p:spPr>
            <a:xfrm>
              <a:off x="2190775" y="53912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Shape 545"/>
            <p:cNvSpPr/>
            <p:nvPr/>
          </p:nvSpPr>
          <p:spPr>
            <a:xfrm>
              <a:off x="2190775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Shape 546"/>
            <p:cNvSpPr/>
            <p:nvPr/>
          </p:nvSpPr>
          <p:spPr>
            <a:xfrm>
              <a:off x="2190775" y="14422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Shape 547"/>
            <p:cNvSpPr/>
            <p:nvPr/>
          </p:nvSpPr>
          <p:spPr>
            <a:xfrm>
              <a:off x="2190775" y="26462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Shape 548"/>
            <p:cNvSpPr/>
            <p:nvPr/>
          </p:nvSpPr>
          <p:spPr>
            <a:xfrm>
              <a:off x="2190775" y="29473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Shape 549"/>
            <p:cNvSpPr/>
            <p:nvPr/>
          </p:nvSpPr>
          <p:spPr>
            <a:xfrm>
              <a:off x="2190775" y="38503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Shape 550"/>
            <p:cNvSpPr/>
            <p:nvPr/>
          </p:nvSpPr>
          <p:spPr>
            <a:xfrm>
              <a:off x="2190775" y="43019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Shape 551"/>
            <p:cNvSpPr/>
            <p:nvPr/>
          </p:nvSpPr>
          <p:spPr>
            <a:xfrm>
              <a:off x="2190775" y="49039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Shape 552"/>
            <p:cNvSpPr/>
            <p:nvPr/>
          </p:nvSpPr>
          <p:spPr>
            <a:xfrm>
              <a:off x="234130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Shape 553"/>
            <p:cNvSpPr/>
            <p:nvPr/>
          </p:nvSpPr>
          <p:spPr>
            <a:xfrm>
              <a:off x="234130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Shape 554"/>
            <p:cNvSpPr/>
            <p:nvPr/>
          </p:nvSpPr>
          <p:spPr>
            <a:xfrm>
              <a:off x="234130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Shape 555"/>
            <p:cNvSpPr/>
            <p:nvPr/>
          </p:nvSpPr>
          <p:spPr>
            <a:xfrm>
              <a:off x="234130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Shape 556"/>
            <p:cNvSpPr/>
            <p:nvPr/>
          </p:nvSpPr>
          <p:spPr>
            <a:xfrm>
              <a:off x="234130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Shape 557"/>
            <p:cNvSpPr/>
            <p:nvPr/>
          </p:nvSpPr>
          <p:spPr>
            <a:xfrm>
              <a:off x="234130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Shape 558"/>
            <p:cNvSpPr/>
            <p:nvPr/>
          </p:nvSpPr>
          <p:spPr>
            <a:xfrm>
              <a:off x="234130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Shape 559"/>
            <p:cNvSpPr/>
            <p:nvPr/>
          </p:nvSpPr>
          <p:spPr>
            <a:xfrm>
              <a:off x="234130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Shape 560"/>
            <p:cNvSpPr/>
            <p:nvPr/>
          </p:nvSpPr>
          <p:spPr>
            <a:xfrm>
              <a:off x="249180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Shape 561"/>
            <p:cNvSpPr/>
            <p:nvPr/>
          </p:nvSpPr>
          <p:spPr>
            <a:xfrm>
              <a:off x="249180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Shape 562"/>
            <p:cNvSpPr/>
            <p:nvPr/>
          </p:nvSpPr>
          <p:spPr>
            <a:xfrm>
              <a:off x="249180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Shape 563"/>
            <p:cNvSpPr/>
            <p:nvPr/>
          </p:nvSpPr>
          <p:spPr>
            <a:xfrm>
              <a:off x="249180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Shape 564"/>
            <p:cNvSpPr/>
            <p:nvPr/>
          </p:nvSpPr>
          <p:spPr>
            <a:xfrm>
              <a:off x="249180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Shape 565"/>
            <p:cNvSpPr/>
            <p:nvPr/>
          </p:nvSpPr>
          <p:spPr>
            <a:xfrm>
              <a:off x="264232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Shape 566"/>
            <p:cNvSpPr/>
            <p:nvPr/>
          </p:nvSpPr>
          <p:spPr>
            <a:xfrm>
              <a:off x="264232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Shape 567"/>
            <p:cNvSpPr/>
            <p:nvPr/>
          </p:nvSpPr>
          <p:spPr>
            <a:xfrm>
              <a:off x="264232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Shape 568"/>
            <p:cNvSpPr/>
            <p:nvPr/>
          </p:nvSpPr>
          <p:spPr>
            <a:xfrm>
              <a:off x="264232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Shape 569"/>
            <p:cNvSpPr/>
            <p:nvPr/>
          </p:nvSpPr>
          <p:spPr>
            <a:xfrm>
              <a:off x="264232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Shape 570"/>
            <p:cNvSpPr/>
            <p:nvPr/>
          </p:nvSpPr>
          <p:spPr>
            <a:xfrm>
              <a:off x="279282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Shape 571"/>
            <p:cNvSpPr/>
            <p:nvPr/>
          </p:nvSpPr>
          <p:spPr>
            <a:xfrm>
              <a:off x="2943325" y="14422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Shape 572"/>
            <p:cNvSpPr/>
            <p:nvPr/>
          </p:nvSpPr>
          <p:spPr>
            <a:xfrm>
              <a:off x="2943325" y="26462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Shape 573"/>
            <p:cNvSpPr/>
            <p:nvPr/>
          </p:nvSpPr>
          <p:spPr>
            <a:xfrm>
              <a:off x="309385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Shape 574"/>
            <p:cNvSpPr/>
            <p:nvPr/>
          </p:nvSpPr>
          <p:spPr>
            <a:xfrm>
              <a:off x="339487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Shape 575"/>
            <p:cNvSpPr/>
            <p:nvPr/>
          </p:nvSpPr>
          <p:spPr>
            <a:xfrm>
              <a:off x="354537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hape 21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hape 26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" name="Shape 44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edpuzzle.com/media/5a7b6a62fcd10640dd8f4402" TargetMode="External"/><Relationship Id="rId7" Type="http://schemas.openxmlformats.org/officeDocument/2006/relationships/hyperlink" Target="https://docs.google.com/document/d/11n7-Pz0wFFkzPtbSskGJpztj8l8Gw1SlFWj7mgPUzXM/edit?usp=sharin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docs.google.com/document/d/1r89zwwRrXSy6-JFlkFKgw6dLmmXd0vR9VT247LSKKiE/edit?usp=sharing" TargetMode="External"/><Relationship Id="rId5" Type="http://schemas.openxmlformats.org/officeDocument/2006/relationships/hyperlink" Target="https://drive.google.com/open?id=1TeR0FR2YXTbvbCRkjq4inEYNh1sz3g6U_qrAzCQBQFU" TargetMode="External"/><Relationship Id="rId4" Type="http://schemas.openxmlformats.org/officeDocument/2006/relationships/hyperlink" Target="https://drive.google.com/open?id=1nBWsstcwVZn0Ros0dTQ7xEdCWDgM4ZUHdZTgqfbgyPQ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edpuzzle.com/media/5a0229cd82dcd540d3d01c4a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s://edpuzzle.com/media/5a32b025364dea40d57bb0ab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asyYNHyIUuZgt1_dQKbOqRhLlZ4gWGXf59Xa29G3cQ8/edit?usp=sharin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edpuzzle.com/assignments/5a8430b5862ff140e0c61209/watch" TargetMode="Externa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edpuzzle.com/media/5a97fb926538e4410582c8c3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hyperlink" Target="https://youtu.be/p042HlEwGcY" TargetMode="External"/><Relationship Id="rId4" Type="http://schemas.openxmlformats.org/officeDocument/2006/relationships/hyperlink" Target="https://docs.google.com/document/d/10pDfLI3gr4Y-582KzfLJvh-E73PDVkCLY2RwdOf25r4/edit?usp=sharin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skjzTd74ZlXen3jXmxw-C2wrxqD478smR86b0rRfTAQ/edit?usp=sharin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9_kHZUCM9WOjVoEOJwXB1Wp5K1jFsyDwLhrWY_uf5sA/edit?usp=sharin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dpuzzle.com/media/597b3bdbd431f970a501f0bc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DFRx1PcOSDTJaqcSkMA3DmntF8CHub5UNwTsBipyKWQ/edit?usp=sharin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hyperlink" Target="https://edpuzzle.com/media/5a32b28c84b4d940b638f9e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#AuthRes for Checkpoint A</a:t>
            </a:r>
            <a:endParaRPr/>
          </a:p>
        </p:txBody>
      </p:sp>
      <p:sp>
        <p:nvSpPr>
          <p:cNvPr id="581" name="Shape 581"/>
          <p:cNvSpPr txBox="1">
            <a:spLocks noGrp="1"/>
          </p:cNvSpPr>
          <p:nvPr>
            <p:ph type="subTitle" idx="1"/>
          </p:nvPr>
        </p:nvSpPr>
        <p:spPr>
          <a:xfrm>
            <a:off x="1604102" y="28970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Pamela Russell, NSCSD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prussell@nscsd.org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@pammycakes_87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NYSAFLT - Rochester Regional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March 10, 2018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School</a:t>
            </a:r>
            <a:endParaRPr/>
          </a:p>
        </p:txBody>
      </p:sp>
      <p:sp>
        <p:nvSpPr>
          <p:cNvPr id="648" name="Shape 648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¿Qué quieres hacer cuando seas grande?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4"/>
              </a:rPr>
              <a:t>Importancia de la escuela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5"/>
              </a:rPr>
              <a:t>Regreso a la escuela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6"/>
              </a:rPr>
              <a:t>Esta es mi escuela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7"/>
              </a:rPr>
              <a:t>Anuncio de la escuela</a:t>
            </a:r>
            <a:endParaRPr/>
          </a:p>
        </p:txBody>
      </p:sp>
      <p:pic>
        <p:nvPicPr>
          <p:cNvPr id="649" name="Shape 64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96549" y="271200"/>
            <a:ext cx="3777526" cy="197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Shape 65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House</a:t>
            </a:r>
            <a:endParaRPr/>
          </a:p>
        </p:txBody>
      </p:sp>
      <p:sp>
        <p:nvSpPr>
          <p:cNvPr id="655" name="Shape 655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La casa enferma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4"/>
              </a:rPr>
              <a:t>Tour por mi casa de Barbie</a:t>
            </a:r>
            <a:endParaRPr/>
          </a:p>
        </p:txBody>
      </p:sp>
      <p:pic>
        <p:nvPicPr>
          <p:cNvPr id="656" name="Shape 6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38669" y="888600"/>
            <a:ext cx="3077700" cy="189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7" name="Shape 65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76394" y="2691150"/>
            <a:ext cx="3196475" cy="217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Party</a:t>
            </a:r>
            <a:endParaRPr/>
          </a:p>
        </p:txBody>
      </p:sp>
      <p:sp>
        <p:nvSpPr>
          <p:cNvPr id="663" name="Shape 663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Planning a party in Costa Rica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 piñata</a:t>
            </a:r>
            <a:endParaRPr/>
          </a:p>
        </p:txBody>
      </p:sp>
      <p:pic>
        <p:nvPicPr>
          <p:cNvPr id="664" name="Shape 664"/>
          <p:cNvPicPr preferRelativeResize="0"/>
          <p:nvPr/>
        </p:nvPicPr>
        <p:blipFill rotWithShape="1">
          <a:blip r:embed="rId4">
            <a:alphaModFix/>
          </a:blip>
          <a:srcRect l="5851" t="2104" r="5496"/>
          <a:stretch/>
        </p:blipFill>
        <p:spPr>
          <a:xfrm>
            <a:off x="5107325" y="54238"/>
            <a:ext cx="3335601" cy="503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Shape 669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Sports</a:t>
            </a:r>
            <a:endParaRPr/>
          </a:p>
        </p:txBody>
      </p:sp>
      <p:sp>
        <p:nvSpPr>
          <p:cNvPr id="670" name="Shape 670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 comprehension questions</a:t>
            </a:r>
            <a:endParaRPr/>
          </a:p>
        </p:txBody>
      </p:sp>
      <p:pic>
        <p:nvPicPr>
          <p:cNvPr id="671" name="Shape 6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30100" y="2498650"/>
            <a:ext cx="2253551" cy="2287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Shape 6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6225" y="262150"/>
            <a:ext cx="2982725" cy="446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Shape 6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9750" y="2058450"/>
            <a:ext cx="1857788" cy="2287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Shape 678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58675" y="1299167"/>
            <a:ext cx="2731689" cy="1808350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Shape 679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Health/Body</a:t>
            </a:r>
            <a:endParaRPr/>
          </a:p>
        </p:txBody>
      </p:sp>
      <p:sp>
        <p:nvSpPr>
          <p:cNvPr id="680" name="Shape 680"/>
          <p:cNvSpPr txBox="1">
            <a:spLocks noGrp="1"/>
          </p:cNvSpPr>
          <p:nvPr>
            <p:ph type="body" idx="1"/>
          </p:nvPr>
        </p:nvSpPr>
        <p:spPr>
          <a:xfrm>
            <a:off x="15675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Teo y Pablo van al médico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Tipos de salud</a:t>
            </a:r>
            <a:endParaRPr/>
          </a:p>
        </p:txBody>
      </p:sp>
      <p:pic>
        <p:nvPicPr>
          <p:cNvPr id="681" name="Shape 6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38975" y="232000"/>
            <a:ext cx="3154799" cy="180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Shape 6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15375" y="2356249"/>
            <a:ext cx="3056499" cy="2212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Shape 68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9025" y="2303025"/>
            <a:ext cx="2140681" cy="2493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Shape 68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54650" y="3262568"/>
            <a:ext cx="2731700" cy="17379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Shape 689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Beach</a:t>
            </a:r>
            <a:endParaRPr/>
          </a:p>
        </p:txBody>
      </p:sp>
      <p:sp>
        <p:nvSpPr>
          <p:cNvPr id="690" name="Shape 690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Mafalda en la playa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4"/>
              </a:rPr>
              <a:t>Claudia: ir a la playa en Bogotá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5"/>
              </a:rPr>
              <a:t>El pronóstico de Honduras</a:t>
            </a:r>
            <a:endParaRPr/>
          </a:p>
        </p:txBody>
      </p:sp>
      <p:pic>
        <p:nvPicPr>
          <p:cNvPr id="691" name="Shape 69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98226" y="298300"/>
            <a:ext cx="2560625" cy="220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2" name="Shape 69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57675" y="2684725"/>
            <a:ext cx="2755325" cy="211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Shape 693"/>
          <p:cNvPicPr preferRelativeResize="0"/>
          <p:nvPr/>
        </p:nvPicPr>
        <p:blipFill rotWithShape="1">
          <a:blip r:embed="rId8">
            <a:alphaModFix/>
          </a:blip>
          <a:srcRect l="5177"/>
          <a:stretch/>
        </p:blipFill>
        <p:spPr>
          <a:xfrm>
            <a:off x="949150" y="2861950"/>
            <a:ext cx="2793224" cy="1845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Shape 69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Family</a:t>
            </a:r>
            <a:endParaRPr/>
          </a:p>
        </p:txBody>
      </p:sp>
      <p:sp>
        <p:nvSpPr>
          <p:cNvPr id="699" name="Shape 699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 an infograph</a:t>
            </a:r>
            <a:endParaRPr/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Create own infograph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La familia de Maria</a:t>
            </a:r>
            <a:endParaRPr/>
          </a:p>
          <a:p>
            <a: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Create Maria’s family tree</a:t>
            </a:r>
            <a:endParaRPr/>
          </a:p>
        </p:txBody>
      </p:sp>
      <p:pic>
        <p:nvPicPr>
          <p:cNvPr id="700" name="Shape 700" descr="Thanks, Cortney!: 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1675" y="312325"/>
            <a:ext cx="3121159" cy="256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1" name="Shape 7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88825" y="2522025"/>
            <a:ext cx="2450351" cy="2565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" name="Shape 7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4750" y="152400"/>
            <a:ext cx="6634510" cy="4838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Shape 71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Resources</a:t>
            </a:r>
            <a:endParaRPr/>
          </a:p>
        </p:txBody>
      </p:sp>
      <p:sp>
        <p:nvSpPr>
          <p:cNvPr id="712" name="Shape 712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http://www.miscositas.com/authenticmaterials.html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https://www.amylenord.net/blog/how-to-evaluate-an-authentic-resource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https://www.actfl.org/guiding-principles/use-authentic-texts-language-learning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https://kplacido.com/2013/02/19/5-tips-for-using-authres/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http://www.creativelanguageclass.com/chispas-authentic-resources/#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Michelle Walpole, Naples CSD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Shape 58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an Authentic Resource?</a:t>
            </a:r>
            <a:endParaRPr/>
          </a:p>
        </p:txBody>
      </p:sp>
      <p:pic>
        <p:nvPicPr>
          <p:cNvPr id="587" name="Shape 587" descr="Thanks, Cortney!: 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9900" y="286875"/>
            <a:ext cx="1917650" cy="157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Shape 588"/>
          <p:cNvPicPr preferRelativeResize="0"/>
          <p:nvPr/>
        </p:nvPicPr>
        <p:blipFill rotWithShape="1">
          <a:blip r:embed="rId4">
            <a:alphaModFix/>
          </a:blip>
          <a:srcRect l="1302"/>
          <a:stretch/>
        </p:blipFill>
        <p:spPr>
          <a:xfrm>
            <a:off x="343500" y="1428250"/>
            <a:ext cx="2828276" cy="170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Shape 589"/>
          <p:cNvPicPr preferRelativeResize="0"/>
          <p:nvPr/>
        </p:nvPicPr>
        <p:blipFill rotWithShape="1">
          <a:blip r:embed="rId5">
            <a:alphaModFix/>
          </a:blip>
          <a:srcRect l="2680" r="3931"/>
          <a:stretch/>
        </p:blipFill>
        <p:spPr>
          <a:xfrm>
            <a:off x="2892650" y="1107950"/>
            <a:ext cx="2603399" cy="128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Shape 59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787476" y="3237450"/>
            <a:ext cx="3197968" cy="1601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Shape 59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89875" y="1889237"/>
            <a:ext cx="1664975" cy="2615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Shape 59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96050" y="1304688"/>
            <a:ext cx="1261773" cy="157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Shape 59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52300" y="3237450"/>
            <a:ext cx="1413638" cy="170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Shape 59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074175" y="2988007"/>
            <a:ext cx="1664975" cy="2018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Shape 595"/>
          <p:cNvPicPr preferRelativeResize="0"/>
          <p:nvPr/>
        </p:nvPicPr>
        <p:blipFill rotWithShape="1">
          <a:blip r:embed="rId11">
            <a:alphaModFix/>
          </a:blip>
          <a:srcRect l="5177"/>
          <a:stretch/>
        </p:blipFill>
        <p:spPr>
          <a:xfrm>
            <a:off x="4252474" y="2595113"/>
            <a:ext cx="1821700" cy="120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Criteria for Evaluating #AuthRes</a:t>
            </a:r>
            <a:endParaRPr/>
          </a:p>
        </p:txBody>
      </p:sp>
      <p:sp>
        <p:nvSpPr>
          <p:cNvPr id="601" name="Shape 60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#AuthRes must connect to learning targets or themes that drive your unit.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#AuthRes should enrich or enhance cultural awareness.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#AuthRes should teach more than just the TL.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The #AuthRes should be engaging.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The #AuthRes must be comprehensible.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The #AuthRes needs multiple uses.</a:t>
            </a:r>
            <a:endParaRPr/>
          </a:p>
          <a:p>
            <a:pPr marL="457200" lvl="0" indent="-34290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The TL should appear authentic.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Shape 60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Dispelling myths...</a:t>
            </a:r>
            <a:endParaRPr/>
          </a:p>
        </p:txBody>
      </p:sp>
      <p:pic>
        <p:nvPicPr>
          <p:cNvPr id="607" name="Shape 6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91950" y="1432125"/>
            <a:ext cx="4078100" cy="327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Shape 61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Why?</a:t>
            </a:r>
            <a:endParaRPr/>
          </a:p>
        </p:txBody>
      </p:sp>
      <p:sp>
        <p:nvSpPr>
          <p:cNvPr id="613" name="Shape 613"/>
          <p:cNvSpPr txBox="1">
            <a:spLocks noGrp="1"/>
          </p:cNvSpPr>
          <p:nvPr>
            <p:ph type="body" idx="1"/>
          </p:nvPr>
        </p:nvSpPr>
        <p:spPr>
          <a:xfrm>
            <a:off x="196950" y="1502575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2. Cultures: Gain Knowledge &amp; Understanding of Other Culture</a:t>
            </a:r>
            <a:endParaRPr/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2.1 Students demonstrate an understanding of the relationship between the practices and perspectives of the culture studied.</a:t>
            </a:r>
            <a:endParaRPr/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2.2 Students demonstrate an understanding of the relationship between the products and perspectives of the culture studied. </a:t>
            </a:r>
            <a:endParaRPr/>
          </a:p>
        </p:txBody>
      </p:sp>
      <p:pic>
        <p:nvPicPr>
          <p:cNvPr id="614" name="Shape 6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6300" y="2888525"/>
            <a:ext cx="1979175" cy="198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Shape 619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 do we find them?</a:t>
            </a:r>
            <a:endParaRPr/>
          </a:p>
        </p:txBody>
      </p:sp>
      <p:sp>
        <p:nvSpPr>
          <p:cNvPr id="620" name="Shape 620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Pinterest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Twitter</a:t>
            </a:r>
            <a:endParaRPr/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Pictoline</a:t>
            </a:r>
            <a:endParaRPr/>
          </a:p>
          <a:p>
            <a: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Buzzfeed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Instagram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Amazing Google Sheet</a:t>
            </a:r>
            <a:r>
              <a:rPr lang="en"/>
              <a:t> by Sarah-Elizabeth Cottrell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Michelle Walpole </a:t>
            </a:r>
            <a:endParaRPr/>
          </a:p>
        </p:txBody>
      </p:sp>
      <p:pic>
        <p:nvPicPr>
          <p:cNvPr id="621" name="Shape 6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54596" y="388696"/>
            <a:ext cx="1401500" cy="140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2" name="Shape 6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63000" y="1256500"/>
            <a:ext cx="1328500" cy="132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Shape 6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24425" y="2809350"/>
            <a:ext cx="1401500" cy="140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Shape 62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Can novice learners </a:t>
            </a:r>
            <a:r>
              <a:rPr lang="en" i="1"/>
              <a:t>really use #AuthRes?</a:t>
            </a:r>
            <a:endParaRPr i="1"/>
          </a:p>
        </p:txBody>
      </p:sp>
      <p:sp>
        <p:nvSpPr>
          <p:cNvPr id="629" name="Shape 629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Greetings</a:t>
            </a:r>
            <a:endParaRPr/>
          </a:p>
        </p:txBody>
      </p:sp>
      <p:pic>
        <p:nvPicPr>
          <p:cNvPr id="635" name="Shape 635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8625" y="1297550"/>
            <a:ext cx="6749850" cy="3568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Shape 64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Adjectives</a:t>
            </a:r>
            <a:endParaRPr/>
          </a:p>
        </p:txBody>
      </p:sp>
      <p:sp>
        <p:nvSpPr>
          <p:cNvPr id="641" name="Shape 641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1194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Cortometraje</a:t>
            </a:r>
            <a:endParaRPr/>
          </a:p>
          <a:p>
            <a: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Google Doc guided questions</a:t>
            </a:r>
            <a:endParaRPr/>
          </a:p>
        </p:txBody>
      </p:sp>
      <p:pic>
        <p:nvPicPr>
          <p:cNvPr id="642" name="Shape 642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90750" y="1043223"/>
            <a:ext cx="6066876" cy="296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On-screen Show (16:9)</PresentationFormat>
  <Paragraphs>66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Roboto Slab</vt:lpstr>
      <vt:lpstr>Roboto</vt:lpstr>
      <vt:lpstr>Marina</vt:lpstr>
      <vt:lpstr>#AuthRes for Checkpoint A</vt:lpstr>
      <vt:lpstr>What is an Authentic Resource?</vt:lpstr>
      <vt:lpstr>Criteria for Evaluating #AuthRes</vt:lpstr>
      <vt:lpstr>Dispelling myths...</vt:lpstr>
      <vt:lpstr>Why?</vt:lpstr>
      <vt:lpstr>Where do we find them?</vt:lpstr>
      <vt:lpstr>Can novice learners really use #AuthRes?</vt:lpstr>
      <vt:lpstr>Greetings</vt:lpstr>
      <vt:lpstr>Adjectives</vt:lpstr>
      <vt:lpstr>School</vt:lpstr>
      <vt:lpstr>House</vt:lpstr>
      <vt:lpstr>Party</vt:lpstr>
      <vt:lpstr>Sports</vt:lpstr>
      <vt:lpstr>Health/Body</vt:lpstr>
      <vt:lpstr>Beach</vt:lpstr>
      <vt:lpstr>Family</vt:lpstr>
      <vt:lpstr>PowerPoint Presentation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#AuthRes for Checkpoint A</dc:title>
  <dc:creator>Black, Candace</dc:creator>
  <cp:lastModifiedBy>Black, Candace</cp:lastModifiedBy>
  <cp:revision>1</cp:revision>
  <dcterms:modified xsi:type="dcterms:W3CDTF">2018-03-10T03:49:22Z</dcterms:modified>
</cp:coreProperties>
</file>